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1" r:id="rId3"/>
    <p:sldId id="259" r:id="rId4"/>
    <p:sldId id="261" r:id="rId5"/>
    <p:sldId id="262" r:id="rId6"/>
    <p:sldId id="264" r:id="rId7"/>
    <p:sldId id="263" r:id="rId8"/>
    <p:sldId id="265" r:id="rId9"/>
    <p:sldId id="266" r:id="rId10"/>
    <p:sldId id="267" r:id="rId11"/>
    <p:sldId id="269" r:id="rId12"/>
    <p:sldId id="270" r:id="rId13"/>
    <p:sldId id="276" r:id="rId14"/>
    <p:sldId id="268" r:id="rId15"/>
    <p:sldId id="271" r:id="rId16"/>
    <p:sldId id="272" r:id="rId17"/>
    <p:sldId id="273" r:id="rId18"/>
    <p:sldId id="274" r:id="rId19"/>
    <p:sldId id="275" r:id="rId20"/>
    <p:sldId id="278" r:id="rId21"/>
    <p:sldId id="279" r:id="rId22"/>
    <p:sldId id="280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56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2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wall-97598117_275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2556792" y="3615765"/>
            <a:ext cx="12529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     </a:t>
            </a:r>
            <a:r>
              <a:rPr lang="ru-RU" sz="8000" b="1" dirty="0" smtClean="0">
                <a:solidFill>
                  <a:srgbClr val="002060"/>
                </a:solidFill>
                <a:latin typeface="Monotype Corsiva" pitchFamily="66" charset="0"/>
              </a:rPr>
              <a:t>Европейский  Север</a:t>
            </a:r>
            <a:endParaRPr lang="ru-RU" sz="8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4939204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Автор – учитель географии ГБОУ СОШ №327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Невского района Санкт-Петербурга</a:t>
            </a:r>
          </a:p>
          <a:p>
            <a:pPr algn="ctr"/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Антуфьева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Оксана Витальевна</a:t>
            </a:r>
          </a:p>
          <a:p>
            <a:pPr algn="ctr"/>
            <a:r>
              <a:rPr lang="ru-RU" sz="2400" b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2019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36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7247" y="3771990"/>
            <a:ext cx="4427984" cy="306896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29" y="3771990"/>
            <a:ext cx="4602426" cy="304928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852" y="0"/>
            <a:ext cx="4487212" cy="328498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16" y="0"/>
            <a:ext cx="4487835" cy="326793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251520" y="3125659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Мурманск – крупнейший город заполярья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5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501"/>
            <a:ext cx="4422111" cy="302433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33892"/>
            <a:ext cx="4422111" cy="322410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111" y="21501"/>
            <a:ext cx="4721888" cy="302433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112" y="3671328"/>
            <a:ext cx="4721888" cy="314923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-252536" y="3140968"/>
            <a:ext cx="9793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Архангельск -порт, построенный для торговли с Англией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20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648761"/>
            <a:ext cx="9871098" cy="6209239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1259632" y="116631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Поморы – народ, проживающий на берегу Белого моря. Занимались ловом рыбы, добычей морского зверя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21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0630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Холмогорская порода  коров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была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выведена в XVII веке в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Двинском уезде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на севере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Русского государства . Холмогорский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скот в первой половине XVI века имел в основном три типа масти: чёрно-пёструю, чёрную и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белую</a:t>
            </a:r>
            <a:r>
              <a:rPr lang="ru-RU" sz="2000" b="1" baseline="300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.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.Чёрно-пёстрые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холмогорские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коровы летом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паслись на богатых травостоем заливных лугах в пойме реки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Северная Двина, а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зимой их кормили сеном.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63872"/>
            <a:ext cx="7807844" cy="483474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28030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1" y="3397002"/>
            <a:ext cx="5281243" cy="346099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5558"/>
            <a:ext cx="5281243" cy="351601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TextBox 3"/>
          <p:cNvSpPr txBox="1"/>
          <p:nvPr/>
        </p:nvSpPr>
        <p:spPr>
          <a:xfrm>
            <a:off x="251520" y="1134844"/>
            <a:ext cx="33123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Кижи – остров в Онежском озере.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Церкви этого острова построены без единого гвоздя (за исключением куполов)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25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74160"/>
            <a:ext cx="3779912" cy="38619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974160"/>
            <a:ext cx="5364088" cy="388383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96067"/>
            <a:ext cx="3779912" cy="386193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3029"/>
            <a:ext cx="2195736" cy="294113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2555776" y="548680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Николай Рубцов – русский поэт.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Родился в с. Емецк  Холмогорского района Архангельской области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586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00" y="332656"/>
            <a:ext cx="4478449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Ломоносов Михаил Васильевич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–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первый русский учёный-естествоиспытатель, получивший мировое признание, энциклопедист и художник, поэт и филолог, физик, химик, астроном. Работал в области молекулярно-кинетической теории тепла, географии, металлургии, геологии, истории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.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Родился в д.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Мишанинская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(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Ломоносово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) Холмогорский район Архангельской области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632"/>
            <a:ext cx="4342023" cy="6480719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419029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6246" y="3626346"/>
            <a:ext cx="918051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Вологодское масло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изобрёл 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Николай Васильевич Верещагин,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старший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брат художника-баталиста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Василия Верещагина. Он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изучил ведение молочного хозяйства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 Швейцарии, Голландии, Дании,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Германиив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других европейских странах. В конце 1860-х годов он организовал артельные сыроварни в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Вологодской,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Новгородской, Ярославской и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Тверской губерниях и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выписал европейских специалистов-маслоделов для обучения русских мастеров. В 1870 году на Всемирной выставке по молочному хозяйству в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Париже Верещагин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обратил внимание на масло из 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Нормандиис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ярко выраженным вкусом и ореховым привкусом. Это масло вдохновило его на изобретение нового способа приготовления.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 1871 году Н. В. Верещагин и семья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голштинцев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Буманов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организовали первый маслодельный завод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деревне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Марфино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Вологодской губернии, в 1872 — в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Фоминском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, близлежащем имении (ныне — село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Молочное)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2592288" cy="348129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0"/>
            <a:ext cx="6372200" cy="348129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68857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69782" y="188640"/>
            <a:ext cx="4572000" cy="29238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Волого́дское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кру́жево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— вид русского кружева, плетённого на коклюшках (деревянных палочках); распространённый в Вологодской области.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Все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основные изображения в сцепном вологодском кружеве выполняются плотной, непрерывной, одинаковой по ширине, плавно извивающейся полотняной тесьмой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.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66" y="3218376"/>
            <a:ext cx="4882738" cy="352299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04" y="0"/>
            <a:ext cx="4178729" cy="68580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16806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43805" y="116632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Великоустю́жское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черне́ние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по серебру́ — 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русский народный художественный промысел,  сложился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 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XVII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веке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в 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Великом Устюге(ныне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— районный центр в 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Вологодской области). Заключается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 украшении 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черненными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рисунками различных 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серебряных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изделий (например, 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портсигаров,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подстаканников,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столовых и посудных наборов).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211" y="4005064"/>
            <a:ext cx="4215188" cy="276407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805" y="3340139"/>
            <a:ext cx="3429000" cy="3429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321" y="116632"/>
            <a:ext cx="3188382" cy="393799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66807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429240"/>
            <a:ext cx="38884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                  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На Севере</a:t>
            </a:r>
          </a:p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всѐ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в крупных формах: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 расстоянья, и поля…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Моя провинция огромней,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Чем вся французская земля.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Уж коли лес – тайга без края,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За ней –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студѐный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океан.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 восемь месяцев вздымает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Снега седой меридиан.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 свет и тени здесь двукратны: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Всю зиму–ночь,</a:t>
            </a:r>
          </a:p>
          <a:p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всѐ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лето – день…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Гуляет солнце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незакатно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Вокруг поморских деревень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788024" y="2204864"/>
            <a:ext cx="41044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А люди!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Не опишешь даже –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Преудивительный народ.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Взгляни: любой – косая сажень! –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То лесоруб, то мореход.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Голубоглазы и раскосы,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 каждый дока и мастак: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Уж коль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учѐный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– Ломоносов!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А скульптор – Шубин!</a:t>
            </a:r>
          </a:p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Только так.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544" y="59908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277880" y="6070071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Н. Журавлев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69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0"/>
            <a:ext cx="885698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Архангельские </a:t>
            </a:r>
            <a:r>
              <a:rPr lang="ru-RU" sz="2400" b="1" i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козули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— плоские украшенные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пряники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со жжёным сахаром.</a:t>
            </a:r>
          </a:p>
          <a:p>
            <a:pPr algn="ctr"/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Поморские </a:t>
            </a:r>
            <a:r>
              <a:rPr lang="ru-RU" sz="2000" b="1" i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козули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— объёмные обрядовые изделия, которые выпекали в сёлах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Терского берега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на Кольском полуострове.</a:t>
            </a:r>
          </a:p>
          <a:p>
            <a:pPr algn="ctr"/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Козули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первоначально являлись лакомством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поморов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(жителей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Архангельской губернии),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которые изготовляли их только на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Рождество. Название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2000" b="1" i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козуля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образовано не от слова 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коза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или 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косуля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,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а от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поморского слова,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обозначающего «завиток», «змейка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»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00" y="1971102"/>
            <a:ext cx="9051100" cy="470854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05053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50196"/>
            <a:ext cx="9144000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Мезе́нская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ро́спись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по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де́реву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или </a:t>
            </a:r>
            <a:r>
              <a:rPr lang="ru-RU" sz="20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палащельская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роспись — тип росписи домашней утвари (прялок, ковшей, коробов, братин), сложившийся к концу XIX века в низовьях реки Мезень. Самая древняя датированная прялка с мезенской росписью относится к 1815 году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88969"/>
            <a:ext cx="8784976" cy="529695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91269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7129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Каргопóльская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игру́шка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— русский художественный промысел, распространённый в районе города Каргополя Архангельской области. Издавна в деревнях 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Каргопольского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уезда сложился сезонный гончарный промысел на местных красных глинах.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588" y="1628800"/>
            <a:ext cx="7488832" cy="5085184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48703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645024"/>
            <a:ext cx="792088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Источники и ресурсы:</a:t>
            </a:r>
          </a:p>
          <a:p>
            <a:pPr marL="342900" indent="-342900" algn="ctr">
              <a:buAutoNum type="arabicPeriod"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Клуб «Северная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берегиня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» 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https://vk.com/wall-97598117_2757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marL="342900" indent="-342900" algn="ctr">
              <a:buAutoNum type="arabicPeriod"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https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://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ru.wikipedia.org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marL="342900" indent="-342900" algn="ctr">
              <a:buAutoNum type="arabicPeriod"/>
            </a:pPr>
            <a:r>
              <a:rPr lang="ru-RU" sz="2400" b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Фото –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Internet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marL="342900" indent="-342900" algn="ctr">
              <a:buAutoNum type="arabicPeriod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en-US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Благодарю за внимание!</a:t>
            </a:r>
          </a:p>
          <a:p>
            <a:pPr marL="342900" indent="-342900" algn="ctr">
              <a:buAutoNum type="arabicPeriod"/>
            </a:pPr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marL="342900" indent="-342900" algn="ctr">
              <a:buAutoNum type="arabicPeriod"/>
            </a:pPr>
            <a:endParaRPr lang="ru-RU" sz="3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marL="342900" indent="-342900" algn="ctr">
              <a:buAutoNum type="arabicPeriod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marL="342900" indent="-342900" algn="ctr">
              <a:buAutoNum type="arabicPeriod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marL="342900" indent="-342900" algn="ctr">
              <a:buAutoNum type="arabicPeriod"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marL="342900" indent="-342900" algn="ctr">
              <a:buAutoNum type="arabicPeriod"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32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" y="11258"/>
            <a:ext cx="4535071" cy="301117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" y="3469277"/>
            <a:ext cx="4535071" cy="302558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346442" y="2874006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Озерный край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56490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Кубенское озеро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609329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Белое озеро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8160" y="3469276"/>
            <a:ext cx="4605615" cy="3025581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1" name="TextBox 10"/>
          <p:cNvSpPr txBox="1"/>
          <p:nvPr/>
        </p:nvSpPr>
        <p:spPr>
          <a:xfrm>
            <a:off x="4788024" y="596312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Озеро </a:t>
            </a:r>
            <a:r>
              <a:rPr lang="ru-RU" b="1" dirty="0" err="1" smtClean="0">
                <a:solidFill>
                  <a:schemeClr val="bg1"/>
                </a:solidFill>
              </a:rPr>
              <a:t>Имандра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4987" y="38201"/>
            <a:ext cx="4408788" cy="298423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" name="TextBox 12"/>
          <p:cNvSpPr txBox="1"/>
          <p:nvPr/>
        </p:nvSpPr>
        <p:spPr>
          <a:xfrm>
            <a:off x="4932040" y="256490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Пяозеро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97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3" y="58898"/>
            <a:ext cx="4492032" cy="310780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59862"/>
            <a:ext cx="4392168" cy="305440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6" y="3573017"/>
            <a:ext cx="4624943" cy="328498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73017"/>
            <a:ext cx="4320160" cy="329624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2087724" y="2980700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Лесной край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48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511" y="3501008"/>
            <a:ext cx="4311329" cy="324036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501008"/>
            <a:ext cx="4443991" cy="324036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512" y="59375"/>
            <a:ext cx="4296116" cy="300958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59374"/>
            <a:ext cx="4443991" cy="300958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2879812" y="2996952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Горы Хибины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845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37626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Девственные леса Коми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  — 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особо охраняемая территория на западных склонах  Северного и Приполярного Урала в республике Коми. Первый российский природный объект, включенный в список  объектов всемирного природного наследия ЮНЕСКО . Это горные и равнинные тундры, один из крупнейших сохранившихся в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вропе  первичных бореальных  лесов, обширная водно-болотная система. </a:t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Площадь – 32800 км²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395397"/>
            <a:ext cx="4400803" cy="417646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6446" y="2276872"/>
            <a:ext cx="4466074" cy="42386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98527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1121" y="3432356"/>
            <a:ext cx="4455082" cy="339772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10" y="3373869"/>
            <a:ext cx="4362437" cy="345391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2077" y="0"/>
            <a:ext cx="4373169" cy="293419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42" y="0"/>
            <a:ext cx="4402868" cy="293419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6" name="TextBox 15"/>
          <p:cNvSpPr txBox="1"/>
          <p:nvPr/>
        </p:nvSpPr>
        <p:spPr>
          <a:xfrm>
            <a:off x="2231740" y="285293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Белое море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61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253" y="3651272"/>
            <a:ext cx="4572000" cy="320672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435" y="5476"/>
            <a:ext cx="4572000" cy="304681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3630988"/>
            <a:ext cx="4547253" cy="320672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0" y="5476"/>
            <a:ext cx="4547253" cy="309186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8" name="TextBox 17"/>
          <p:cNvSpPr txBox="1"/>
          <p:nvPr/>
        </p:nvSpPr>
        <p:spPr>
          <a:xfrm>
            <a:off x="278702" y="3003927"/>
            <a:ext cx="8867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Великий Устюг – родина Деда Мороза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15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83" y="3501008"/>
            <a:ext cx="4592127" cy="326258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402054"/>
            <a:ext cx="4436097" cy="336154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9747" y="0"/>
            <a:ext cx="4344617" cy="3048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83" y="25152"/>
            <a:ext cx="4517843" cy="302284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0" name="TextBox 9"/>
          <p:cNvSpPr txBox="1"/>
          <p:nvPr/>
        </p:nvSpPr>
        <p:spPr>
          <a:xfrm>
            <a:off x="323528" y="2854677"/>
            <a:ext cx="8978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Ферапонтов монастырь. Вологодская область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6428" y="6453336"/>
            <a:ext cx="4039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Фрески Дионисия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37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276</Words>
  <Application>Microsoft Office PowerPoint</Application>
  <PresentationFormat>Экран (4:3)</PresentationFormat>
  <Paragraphs>77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Девственные леса Коми  — особо охраняемая территория на западных склонах  Северного и Приполярного Урала в республике Коми. Первый российский природный объект, включенный в список  объектов всемирного природного наследия ЮНЕСКО . Это горные и равнинные тундры, один из крупнейших сохранившихся в Европе  первичных бореальных  лесов, обширная водно-болотная система.  Площадь – 32800 км²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Солнышко</dc:creator>
  <cp:lastModifiedBy>79811</cp:lastModifiedBy>
  <cp:revision>24</cp:revision>
  <dcterms:created xsi:type="dcterms:W3CDTF">2020-11-28T17:58:31Z</dcterms:created>
  <dcterms:modified xsi:type="dcterms:W3CDTF">2021-04-20T17:33:40Z</dcterms:modified>
</cp:coreProperties>
</file>