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5" r:id="rId3"/>
    <p:sldId id="264" r:id="rId4"/>
    <p:sldId id="261" r:id="rId5"/>
    <p:sldId id="267" r:id="rId6"/>
    <p:sldId id="296" r:id="rId7"/>
    <p:sldId id="283" r:id="rId8"/>
    <p:sldId id="277" r:id="rId9"/>
    <p:sldId id="288" r:id="rId10"/>
    <p:sldId id="290" r:id="rId11"/>
    <p:sldId id="276" r:id="rId12"/>
    <p:sldId id="289" r:id="rId13"/>
    <p:sldId id="286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4660"/>
  </p:normalViewPr>
  <p:slideViewPr>
    <p:cSldViewPr>
      <p:cViewPr>
        <p:scale>
          <a:sx n="64" d="100"/>
          <a:sy n="64" d="100"/>
        </p:scale>
        <p:origin x="-2244" y="-6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10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926C2-EF4E-434C-89EF-DFD18B06B01C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F165-6D45-4B56-B29D-1A760D1B2A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366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FBB9C-BC46-4A0B-A6DD-C24229B7593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79BC7-EAC2-4F9F-9916-5B4111B131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55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79BC7-EAC2-4F9F-9916-5B4111B1314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50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079BC7-EAC2-4F9F-9916-5B4111B1314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84D62-4AC4-4BCB-BDD6-F841D860BC1A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66DC-9B2B-4C70-8035-E97F2FE080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1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1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аукцион методических идей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38179"/>
          </a:xfrm>
          <a:prstGeom prst="rect">
            <a:avLst/>
          </a:prstGeom>
          <a:noFill/>
        </p:spPr>
      </p:pic>
      <p:pic>
        <p:nvPicPr>
          <p:cNvPr id="1026" name="Picture 2" descr="https://st.depositphotos.com/1067091/2099/v/950/depositphotos_20997409-stock-illustration-doodle-background-black-and-whit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86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37" y="1772816"/>
            <a:ext cx="9144000" cy="18722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Использование техники «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Дудлинг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»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для развитие 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креативного мышления детей старшего дошкольного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 Black" pitchFamily="34" charset="0"/>
              </a:rPr>
              <a:t>возраста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Arial Black" pitchFamily="34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563888" y="4860355"/>
            <a:ext cx="521152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 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ВКК Иванова М.М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3861048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«Творчество заразительно. </a:t>
            </a:r>
            <a:r>
              <a:rPr lang="ru-RU" b="1" dirty="0" smtClean="0"/>
              <a:t> Передай </a:t>
            </a:r>
            <a:r>
              <a:rPr lang="ru-RU" b="1" dirty="0" smtClean="0"/>
              <a:t>другому!»</a:t>
            </a:r>
          </a:p>
          <a:p>
            <a:pPr algn="ctr"/>
            <a:r>
              <a:rPr lang="ru-RU" b="1" dirty="0" smtClean="0"/>
              <a:t>                                                     </a:t>
            </a:r>
            <a:r>
              <a:rPr lang="ru-RU" b="1" i="1" dirty="0" smtClean="0"/>
              <a:t>Альберт Эйнштейн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0135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3944" y="0"/>
            <a:ext cx="7498080" cy="764704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НОД «Снежинки»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87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59832" y="18864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Arial Black" pitchFamily="34" charset="0"/>
              </a:rPr>
              <a:t>«Снежинка»</a:t>
            </a:r>
            <a:endParaRPr lang="ru-RU" sz="3200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I\Desktop\DSC029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526" y="703674"/>
            <a:ext cx="2752084" cy="2064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\Desktop\f32173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9601" y="1245250"/>
            <a:ext cx="2892474" cy="2169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I\Desktop\f318385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800" y="3336969"/>
            <a:ext cx="2395984" cy="3186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I\Desktop\f013734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3704" y="4102019"/>
            <a:ext cx="2956592" cy="2217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I\Desktop\f315736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94713"/>
            <a:ext cx="2270596" cy="3019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I\Desktop\f312385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5788" y="3601824"/>
            <a:ext cx="2297940" cy="3056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5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56703" y="127957"/>
            <a:ext cx="6000792" cy="365097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«Ажурные рыбки»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8" name="Picture 4" descr="C:\Users\I\Desktop\collage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977200"/>
            <a:ext cx="6015104" cy="493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3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:\аукцион методических идей\фото\DSC029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808" y="760180"/>
            <a:ext cx="2941686" cy="2206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H:\аукцион методических идей\фото\DSC029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85856" y="782606"/>
            <a:ext cx="3061312" cy="22959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:\аукцион методических идей\фото\DSC029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71657" y="695875"/>
            <a:ext cx="3036591" cy="2334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1" name="Picture 5" descr="H:\аукцион методических идей\фото\DSC029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52039" y="4108225"/>
            <a:ext cx="2880319" cy="21602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2" name="Picture 6" descr="H:\аукцион методических идей\фото\DSC02923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52762" y="4041675"/>
            <a:ext cx="3063481" cy="229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3" name="Picture 7" descr="H:\аукцион методических идей\фото\DSC0292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068481" y="3941343"/>
            <a:ext cx="3073038" cy="2304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120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27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I\Desktop\ДУДЛИНГ\аукцион методических идей\фото\20181211_1013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64486">
            <a:off x="6342041" y="3558183"/>
            <a:ext cx="2344528" cy="3126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\Desktop\ДУДЛИНГ\аукцион методических идей\фото\20181211_1013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73497">
            <a:off x="405174" y="302834"/>
            <a:ext cx="2056415" cy="2741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\Desktop\ДУДЛИНГ\аукцион методических идей\фото\20181211_1005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1826">
            <a:off x="2987593" y="1571549"/>
            <a:ext cx="3238269" cy="242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I\Desktop\ДУДЛИНГ\аукцион методических идей\фото\20181211_1014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04355">
            <a:off x="6544576" y="547113"/>
            <a:ext cx="2034688" cy="271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I\Desktop\ДУДЛИНГ\аукцион методических идей\фото\20181211_1013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6892">
            <a:off x="430079" y="3517762"/>
            <a:ext cx="2358832" cy="3145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0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76" y="-6578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04920" y="821884"/>
            <a:ext cx="3574992" cy="461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«Пасхальное яйцо»</a:t>
            </a:r>
            <a:endParaRPr lang="ru-RU" sz="2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659" y="1556792"/>
            <a:ext cx="2490973" cy="33495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634151" y="877652"/>
            <a:ext cx="3484446" cy="35016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«Открытка к 8 Марта»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9643" y="162218"/>
            <a:ext cx="4421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60000"/>
                </a:solidFill>
                <a:latin typeface="Times New Roman" pitchFamily="18" charset="0"/>
                <a:cs typeface="Aharoni" pitchFamily="2" charset="-79"/>
              </a:rPr>
              <a:t>Участие в конкурсах</a:t>
            </a:r>
            <a:endParaRPr lang="ru-RU" sz="2800" b="1" dirty="0">
              <a:solidFill>
                <a:srgbClr val="F60000"/>
              </a:solidFill>
              <a:latin typeface="Times New Roman" pitchFamily="18" charset="0"/>
              <a:cs typeface="Aharoni" pitchFamily="2" charset="-79"/>
            </a:endParaRPr>
          </a:p>
        </p:txBody>
      </p:sp>
      <p:pic>
        <p:nvPicPr>
          <p:cNvPr id="2050" name="Picture 2" descr="G:\ажурные рыбки\DSC013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862691"/>
            <a:ext cx="3168352" cy="2376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АТТЕСТАЦИИ\Иванова М.М\грамоты\16-17\диплом Косырева Алин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09974">
            <a:off x="3983296" y="1217309"/>
            <a:ext cx="1534564" cy="21700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2" descr="C:\Users\I\Desktop\Новая папка\20180220_13561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340768"/>
            <a:ext cx="1944216" cy="28047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491880" y="6165304"/>
            <a:ext cx="273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Ажурная рыбка»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G:\детские работы\20180220_13453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6275">
            <a:off x="7156072" y="4195214"/>
            <a:ext cx="1761283" cy="23483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56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аукцион методических идей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2" y="7699"/>
            <a:ext cx="9144000" cy="6905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86" y="124331"/>
            <a:ext cx="8208912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Дудлинг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(от английского слова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doodle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бессознательный рисунок, каракули)- это рисование с помощью простых элементов ( кружков, закорючек, ромбиков, точек, палочек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318263"/>
            <a:ext cx="3692595" cy="262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i.pinimg.com/736x/86/1e/e7/861ee77cc1320e70e629da967927ae8f--doodle-patterns-painting-pattern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31266" y="746679"/>
            <a:ext cx="2606538" cy="3789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vatars.mds.yandex.net/get-pdb/1515178/c27f1cbb-357f-41ed-b4f5-dcbbaa9e00d0/s1200?webp=fals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9225" y="4117970"/>
            <a:ext cx="3277033" cy="2457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9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98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I\Desktop\aa510fd647e042d52c12e0094dd86185--zentagle-zendoodl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081513" y="472860"/>
            <a:ext cx="2406555" cy="3566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42976" y="116632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Рисунок может состоять просто из абстрактного узора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966927" y="709577"/>
            <a:ext cx="2271542" cy="3245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 descr="https://ds04.infourok.ru/uploads/ex/0d59/000627d8-a54698ea/hello_html_m3feacf6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49646"/>
            <a:ext cx="3295493" cy="2395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i.pinimg.com/originals/e7/b2/8a/e7b28a526fe4489afe8b621b823ca8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458876" y="3589565"/>
            <a:ext cx="2218095" cy="3080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18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I\Desktop\55eec287f478371c47923a52ae8c3676--hair-drawings-zentangle-pattern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653238"/>
            <a:ext cx="3000897" cy="3204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710507"/>
            <a:ext cx="2088232" cy="2972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918099"/>
            <a:ext cx="2134484" cy="2805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ÐÐµÑÐµÐ²ÑÑ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04" y="282659"/>
            <a:ext cx="2548128" cy="2678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17.ru/foto/uploaded/eef06a975ca37c9d5c6cb61256b4385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973" y="875355"/>
            <a:ext cx="3542970" cy="1912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https://avatars.mds.yandex.net/get-pdb/234183/adc33980-29de-4a5c-9620-77ecde3e648a/s1200?webp=fals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4851" y="199712"/>
            <a:ext cx="2098158" cy="2844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512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171"/>
            <a:ext cx="9144000" cy="6865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27312" cy="109665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дудлинг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используется не только в станковой графике,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но и в современном мире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s://tapoc.trbo.yandex.net/tapoc_secure_proxy/e441e8d7dca2c78343e24b4ae8d11a15?url=http%3A%2F%2Fimg1.liveinternet.ru%2Fimages%2Fattach%2Fc%2F10%2F111%2F293%2F111293177_large_76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467936"/>
            <a:ext cx="2962426" cy="23896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Users\I\Desktop\936741b4d47834763a17b7e715be7fba--body-painting-art-body-painting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2031" y="1308879"/>
            <a:ext cx="1727093" cy="2599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I\Desktop\zentanglemugscolla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842" y="1628800"/>
            <a:ext cx="2815395" cy="2391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tapoc.trbo.yandex.net/tapoc_secure_proxy/e5b42a847d72e2ed724f15b84e7ec21c?url=http%3A%2F%2Fwww.siniykit.kiev.ua%2Fwp-content%2Fuploads%2F2014%2F08%2Ftochechnaya-rospis-master-klass-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699" y="4566224"/>
            <a:ext cx="3099440" cy="2066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ttps://tapoc.trbo.yandex.net/tapoc_secure_proxy/00c88f635e52a73c866b81b2da502ede?url=http%3A%2F%2Fs58.radikal.ru%2Fi160%2F1412%2Fe8%2F1e83fc1b8ab4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4256592"/>
            <a:ext cx="1606631" cy="2412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 descr="C:\Users\I\Desktop\e3c2c33ac9ae14f95e224ebee225182f--doodles-sharpie-sharpie-art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84717" y="4049652"/>
            <a:ext cx="2066291" cy="3099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37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www.ejin.ru/wp-content/uploads/2018/09/20775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8429"/>
            <a:ext cx="3960440" cy="2641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2260" y="3789040"/>
            <a:ext cx="4082165" cy="28525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https://i.pinimg.com/474x/d5/d5/c0/d5d5c066b01501065be82846b7604d2c--chameleons-art-journalin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01008"/>
            <a:ext cx="3168352" cy="3168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18" name="Picture 6" descr="https://nj39qq7lw0-flywheel.netdna-ssl.com/wp-content/uploads/2014/02/90-Inspired-by-Zentangle13-Resized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28429"/>
            <a:ext cx="3914758" cy="2603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056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3" y="-132718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5674" y="3832281"/>
            <a:ext cx="2062113" cy="2721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I\Desktop\f51b15078cad8dd80640f8b002faf06f--desert-cactus-desert-ar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31" y="3615048"/>
            <a:ext cx="2149013" cy="3001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851611" y="1988841"/>
            <a:ext cx="3456384" cy="748674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rot="2699478">
            <a:off x="3384602" y="1383575"/>
            <a:ext cx="1222029" cy="202996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8111183">
            <a:off x="4696205" y="1376575"/>
            <a:ext cx="1203764" cy="20168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90436" y="520005"/>
            <a:ext cx="1709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Дудлинг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99962" y="489773"/>
            <a:ext cx="1820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Зентангл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https://govorim.by/uploads/posts/picture/2017-03/1489719944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9035" y="3832281"/>
            <a:ext cx="3624605" cy="2546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62021" y="1988841"/>
            <a:ext cx="407588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ЗЕНДУДЛИНГ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8" name="Picture 6" descr="https://i.pinimg.com/564x/8e/1d/86/8e1d8676f1f5fb139b4e41c72d94d99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231" y="363325"/>
            <a:ext cx="2200745" cy="288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.pinimg.com/736x/e9/9d/ec/e99dec3e0ab163ecc90d21dbf8c65704--zen-doodle-doodle-art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7904" y="429137"/>
            <a:ext cx="2091530" cy="2881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665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ДУДЛИНГ\дудлинг и зентангл\741e39c031056a026d22447956deb9c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229445"/>
            <a:ext cx="2853271" cy="201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xn--80aaexmvmj.xn--p1ai/wp-content/uploads/2016/12/a4-raskraski-dlja-devochek-raspechatat-besplatn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4224835"/>
            <a:ext cx="3065061" cy="20066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.pinimg.com/originals/f3/7f/e9/f37fe94f5779506653cd8de5e20280d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5472" y="1207495"/>
            <a:ext cx="2973055" cy="2264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detskie-raskraski.com/images/tyulpany/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4600" y="333936"/>
            <a:ext cx="2549719" cy="2997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www.coloring-book.biz/_ph/147/2/65678136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639" y="445826"/>
            <a:ext cx="2155097" cy="2773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6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14290"/>
            <a:ext cx="4357718" cy="28575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itchFamily="18" charset="0"/>
                <a:cs typeface="Times New Roman" pitchFamily="18" charset="0"/>
              </a:rPr>
              <a:t>НОД «Украшаем свитер»</a:t>
            </a:r>
            <a:endParaRPr lang="ru-RU" sz="28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I\Desktop\+ Зентангл и дудлинг – как нестандартный подход в организации изобразит. деят-ти с детьми старшего возр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I\Desktop\20181211_0922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5508" y="894674"/>
            <a:ext cx="3072341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I\Desktop\20181211_09145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148867" y="877980"/>
            <a:ext cx="2938792" cy="2204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I\Desktop\DSC029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598396" y="4058868"/>
            <a:ext cx="2901126" cy="2175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I\Desktop\DSC0289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536" y="3958248"/>
            <a:ext cx="3518808" cy="2639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I\Desktop\20181211_090846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41368" y="790525"/>
            <a:ext cx="3172006" cy="2379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52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1840</TotalTime>
  <Words>117</Words>
  <Application>Microsoft Office PowerPoint</Application>
  <PresentationFormat>Экран (4:3)</PresentationFormat>
  <Paragraphs>20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Использование техники «Дудлинг» для развитие креативного мышления детей старшего дошкольного возраста</vt:lpstr>
      <vt:lpstr>Презентация PowerPoint</vt:lpstr>
      <vt:lpstr>Презентация PowerPoint</vt:lpstr>
      <vt:lpstr>Презентация PowerPoint</vt:lpstr>
      <vt:lpstr>Техника дудлинг используется не только в станковой графике,  но и в современном мире</vt:lpstr>
      <vt:lpstr>Презентация PowerPoint</vt:lpstr>
      <vt:lpstr>Презентация PowerPoint</vt:lpstr>
      <vt:lpstr>Презентация PowerPoint</vt:lpstr>
      <vt:lpstr>НОД «Украшаем свитер»</vt:lpstr>
      <vt:lpstr>НОД «Снежинки»</vt:lpstr>
      <vt:lpstr>Презентация PowerPoint</vt:lpstr>
      <vt:lpstr>Презентация PowerPoint</vt:lpstr>
      <vt:lpstr>Презентация PowerPoint</vt:lpstr>
      <vt:lpstr>«Открытка к 8 Марта»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«Зентангл и дудлинг – новая, развивающаяся форма искусства»</dc:title>
  <dc:creator>I</dc:creator>
  <cp:lastModifiedBy>I</cp:lastModifiedBy>
  <cp:revision>172</cp:revision>
  <dcterms:created xsi:type="dcterms:W3CDTF">2018-12-08T16:11:37Z</dcterms:created>
  <dcterms:modified xsi:type="dcterms:W3CDTF">2021-04-20T20:56:57Z</dcterms:modified>
</cp:coreProperties>
</file>