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70" r:id="rId6"/>
    <p:sldId id="269" r:id="rId7"/>
    <p:sldId id="268" r:id="rId8"/>
    <p:sldId id="267" r:id="rId9"/>
    <p:sldId id="266" r:id="rId10"/>
    <p:sldId id="265" r:id="rId11"/>
    <p:sldId id="264" r:id="rId12"/>
    <p:sldId id="263" r:id="rId13"/>
    <p:sldId id="271" r:id="rId14"/>
    <p:sldId id="262" r:id="rId15"/>
    <p:sldId id="273" r:id="rId16"/>
    <p:sldId id="274" r:id="rId17"/>
    <p:sldId id="272" r:id="rId18"/>
    <p:sldId id="261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1C3C36-4F41-4816-9DBD-09A3146E6BAC}" v="262" dt="2021-04-07T22:46:23.7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id="{89EAE9C6-DF0B-46D4-87EC-13FB64258A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8058" y="295414"/>
            <a:ext cx="7617099" cy="649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928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DAAB828-02C8-4111-AC14-FF5ACEDDFE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7" y="0"/>
            <a:ext cx="8797955" cy="6858000"/>
          </a:xfrm>
          <a:custGeom>
            <a:avLst/>
            <a:gdLst>
              <a:gd name="connsiteX0" fmla="*/ 1951386 w 8751613"/>
              <a:gd name="connsiteY0" fmla="*/ 0 h 6858000"/>
              <a:gd name="connsiteX1" fmla="*/ 6808636 w 8751613"/>
              <a:gd name="connsiteY1" fmla="*/ 0 h 6858000"/>
              <a:gd name="connsiteX2" fmla="*/ 6972292 w 8751613"/>
              <a:gd name="connsiteY2" fmla="*/ 272824 h 6858000"/>
              <a:gd name="connsiteX3" fmla="*/ 8684358 w 8751613"/>
              <a:gd name="connsiteY3" fmla="*/ 3126935 h 6858000"/>
              <a:gd name="connsiteX4" fmla="*/ 8684358 w 8751613"/>
              <a:gd name="connsiteY4" fmla="*/ 3731065 h 6858000"/>
              <a:gd name="connsiteX5" fmla="*/ 6813619 w 8751613"/>
              <a:gd name="connsiteY5" fmla="*/ 6849692 h 6858000"/>
              <a:gd name="connsiteX6" fmla="*/ 6808636 w 8751613"/>
              <a:gd name="connsiteY6" fmla="*/ 6858000 h 6858000"/>
              <a:gd name="connsiteX7" fmla="*/ 1951386 w 8751613"/>
              <a:gd name="connsiteY7" fmla="*/ 6858000 h 6858000"/>
              <a:gd name="connsiteX8" fmla="*/ 1787729 w 8751613"/>
              <a:gd name="connsiteY8" fmla="*/ 6585176 h 6858000"/>
              <a:gd name="connsiteX9" fmla="*/ 75663 w 8751613"/>
              <a:gd name="connsiteY9" fmla="*/ 3731065 h 6858000"/>
              <a:gd name="connsiteX10" fmla="*/ 75663 w 8751613"/>
              <a:gd name="connsiteY10" fmla="*/ 3126935 h 6858000"/>
              <a:gd name="connsiteX11" fmla="*/ 1946402 w 8751613"/>
              <a:gd name="connsiteY11" fmla="*/ 830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751613" h="6858000">
                <a:moveTo>
                  <a:pt x="1951386" y="0"/>
                </a:moveTo>
                <a:lnTo>
                  <a:pt x="6808636" y="0"/>
                </a:lnTo>
                <a:lnTo>
                  <a:pt x="6972292" y="272824"/>
                </a:lnTo>
                <a:cubicBezTo>
                  <a:pt x="8684358" y="3126935"/>
                  <a:pt x="8684358" y="3126935"/>
                  <a:pt x="8684358" y="3126935"/>
                </a:cubicBezTo>
                <a:cubicBezTo>
                  <a:pt x="8774032" y="3299544"/>
                  <a:pt x="8774032" y="3558457"/>
                  <a:pt x="8684358" y="3731065"/>
                </a:cubicBezTo>
                <a:cubicBezTo>
                  <a:pt x="7154297" y="6281764"/>
                  <a:pt x="6867411" y="6760019"/>
                  <a:pt x="6813619" y="6849692"/>
                </a:cubicBezTo>
                <a:lnTo>
                  <a:pt x="6808636" y="6858000"/>
                </a:lnTo>
                <a:lnTo>
                  <a:pt x="1951386" y="6858000"/>
                </a:lnTo>
                <a:lnTo>
                  <a:pt x="1787729" y="6585176"/>
                </a:lnTo>
                <a:cubicBezTo>
                  <a:pt x="75663" y="3731065"/>
                  <a:pt x="75663" y="3731065"/>
                  <a:pt x="75663" y="3731065"/>
                </a:cubicBezTo>
                <a:cubicBezTo>
                  <a:pt x="-25220" y="3558457"/>
                  <a:pt x="-25220" y="3299544"/>
                  <a:pt x="75663" y="3126935"/>
                </a:cubicBezTo>
                <a:cubicBezTo>
                  <a:pt x="1605724" y="576237"/>
                  <a:pt x="1892611" y="97981"/>
                  <a:pt x="1946402" y="830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Рисунок 2" descr="Изображение выглядит как темный&#10;&#10;Автоматически созданное описание">
            <a:extLst>
              <a:ext uri="{FF2B5EF4-FFF2-40B4-BE49-F238E27FC236}">
                <a16:creationId xmlns:a16="http://schemas.microsoft.com/office/drawing/2014/main" id="{6E6ACCD5-C8B5-40F2-A240-8A804C4C8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8085" y="1112293"/>
            <a:ext cx="3475060" cy="463341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C32D4553-E775-4F16-9A6F-FED8D166A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00124"/>
            <a:chExt cx="1562267" cy="1172973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50F864A1-23CF-4954-887F-3C4458622A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348782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8D313E8C-7457-407E-BDA5-EACA44D382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0012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16353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id="{3AADEAA7-C427-44AF-A43D-AAC4FDBF9C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27" y="-261177"/>
            <a:ext cx="12085980" cy="7236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1373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везда: 5 точек 1">
            <a:extLst>
              <a:ext uri="{FF2B5EF4-FFF2-40B4-BE49-F238E27FC236}">
                <a16:creationId xmlns:a16="http://schemas.microsoft.com/office/drawing/2014/main" id="{3A13B6A1-E928-48B3-9B95-8D33CE15957D}"/>
              </a:ext>
            </a:extLst>
          </p:cNvPr>
          <p:cNvSpPr/>
          <p:nvPr/>
        </p:nvSpPr>
        <p:spPr>
          <a:xfrm>
            <a:off x="315843" y="2496931"/>
            <a:ext cx="2573129" cy="2429564"/>
          </a:xfrm>
          <a:prstGeom prst="star5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везда: 5 точек 2">
            <a:extLst>
              <a:ext uri="{FF2B5EF4-FFF2-40B4-BE49-F238E27FC236}">
                <a16:creationId xmlns:a16="http://schemas.microsoft.com/office/drawing/2014/main" id="{BDE497FA-2904-47AB-AC07-55290F8CB30B}"/>
              </a:ext>
            </a:extLst>
          </p:cNvPr>
          <p:cNvSpPr/>
          <p:nvPr/>
        </p:nvSpPr>
        <p:spPr>
          <a:xfrm>
            <a:off x="1905415" y="265458"/>
            <a:ext cx="2407476" cy="231912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везда: 5 точек 3">
            <a:extLst>
              <a:ext uri="{FF2B5EF4-FFF2-40B4-BE49-F238E27FC236}">
                <a16:creationId xmlns:a16="http://schemas.microsoft.com/office/drawing/2014/main" id="{FE2CE908-7708-47C0-89F1-399C76C9E385}"/>
              </a:ext>
            </a:extLst>
          </p:cNvPr>
          <p:cNvSpPr/>
          <p:nvPr/>
        </p:nvSpPr>
        <p:spPr>
          <a:xfrm>
            <a:off x="4709768" y="-275"/>
            <a:ext cx="2308086" cy="2252868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везда: 5 точек 4">
            <a:extLst>
              <a:ext uri="{FF2B5EF4-FFF2-40B4-BE49-F238E27FC236}">
                <a16:creationId xmlns:a16="http://schemas.microsoft.com/office/drawing/2014/main" id="{4889C40E-D7D4-48F3-BD31-DF348FFA9A6F}"/>
              </a:ext>
            </a:extLst>
          </p:cNvPr>
          <p:cNvSpPr/>
          <p:nvPr/>
        </p:nvSpPr>
        <p:spPr>
          <a:xfrm>
            <a:off x="7977947" y="418687"/>
            <a:ext cx="2308086" cy="2164520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81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везда: 5 точек 1">
            <a:extLst>
              <a:ext uri="{FF2B5EF4-FFF2-40B4-BE49-F238E27FC236}">
                <a16:creationId xmlns:a16="http://schemas.microsoft.com/office/drawing/2014/main" id="{3A13B6A1-E928-48B3-9B95-8D33CE15957D}"/>
              </a:ext>
            </a:extLst>
          </p:cNvPr>
          <p:cNvSpPr/>
          <p:nvPr/>
        </p:nvSpPr>
        <p:spPr>
          <a:xfrm>
            <a:off x="315843" y="2496931"/>
            <a:ext cx="2573129" cy="2429564"/>
          </a:xfrm>
          <a:prstGeom prst="star5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везда: 5 точек 2">
            <a:extLst>
              <a:ext uri="{FF2B5EF4-FFF2-40B4-BE49-F238E27FC236}">
                <a16:creationId xmlns:a16="http://schemas.microsoft.com/office/drawing/2014/main" id="{BDE497FA-2904-47AB-AC07-55290F8CB30B}"/>
              </a:ext>
            </a:extLst>
          </p:cNvPr>
          <p:cNvSpPr/>
          <p:nvPr/>
        </p:nvSpPr>
        <p:spPr>
          <a:xfrm>
            <a:off x="1905415" y="265458"/>
            <a:ext cx="2407476" cy="231912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везда: 5 точек 3">
            <a:extLst>
              <a:ext uri="{FF2B5EF4-FFF2-40B4-BE49-F238E27FC236}">
                <a16:creationId xmlns:a16="http://schemas.microsoft.com/office/drawing/2014/main" id="{FE2CE908-7708-47C0-89F1-399C76C9E385}"/>
              </a:ext>
            </a:extLst>
          </p:cNvPr>
          <p:cNvSpPr/>
          <p:nvPr/>
        </p:nvSpPr>
        <p:spPr>
          <a:xfrm>
            <a:off x="4709768" y="-275"/>
            <a:ext cx="2308086" cy="2252868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везда: 5 точек 4">
            <a:extLst>
              <a:ext uri="{FF2B5EF4-FFF2-40B4-BE49-F238E27FC236}">
                <a16:creationId xmlns:a16="http://schemas.microsoft.com/office/drawing/2014/main" id="{4889C40E-D7D4-48F3-BD31-DF348FFA9A6F}"/>
              </a:ext>
            </a:extLst>
          </p:cNvPr>
          <p:cNvSpPr/>
          <p:nvPr/>
        </p:nvSpPr>
        <p:spPr>
          <a:xfrm>
            <a:off x="7977947" y="418687"/>
            <a:ext cx="2308086" cy="2164520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везда: 5 точек 5">
            <a:extLst>
              <a:ext uri="{FF2B5EF4-FFF2-40B4-BE49-F238E27FC236}">
                <a16:creationId xmlns:a16="http://schemas.microsoft.com/office/drawing/2014/main" id="{06AE422C-E40D-40AA-A3CA-45349AA61E9D}"/>
              </a:ext>
            </a:extLst>
          </p:cNvPr>
          <p:cNvSpPr/>
          <p:nvPr/>
        </p:nvSpPr>
        <p:spPr>
          <a:xfrm>
            <a:off x="9492974" y="2684670"/>
            <a:ext cx="2573129" cy="2241824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360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1C07CAAF-24F3-457C-94CD-12D9B1C24C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0488" y="-1674"/>
            <a:ext cx="7105372" cy="69055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49562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везда: 5 точек 1">
            <a:extLst>
              <a:ext uri="{FF2B5EF4-FFF2-40B4-BE49-F238E27FC236}">
                <a16:creationId xmlns:a16="http://schemas.microsoft.com/office/drawing/2014/main" id="{3A13B6A1-E928-48B3-9B95-8D33CE15957D}"/>
              </a:ext>
            </a:extLst>
          </p:cNvPr>
          <p:cNvSpPr/>
          <p:nvPr/>
        </p:nvSpPr>
        <p:spPr>
          <a:xfrm>
            <a:off x="315843" y="2496931"/>
            <a:ext cx="2573129" cy="2429564"/>
          </a:xfrm>
          <a:prstGeom prst="star5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везда: 5 точек 2">
            <a:extLst>
              <a:ext uri="{FF2B5EF4-FFF2-40B4-BE49-F238E27FC236}">
                <a16:creationId xmlns:a16="http://schemas.microsoft.com/office/drawing/2014/main" id="{BDE497FA-2904-47AB-AC07-55290F8CB30B}"/>
              </a:ext>
            </a:extLst>
          </p:cNvPr>
          <p:cNvSpPr/>
          <p:nvPr/>
        </p:nvSpPr>
        <p:spPr>
          <a:xfrm>
            <a:off x="1905415" y="265458"/>
            <a:ext cx="2407476" cy="231912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везда: 5 точек 3">
            <a:extLst>
              <a:ext uri="{FF2B5EF4-FFF2-40B4-BE49-F238E27FC236}">
                <a16:creationId xmlns:a16="http://schemas.microsoft.com/office/drawing/2014/main" id="{FE2CE908-7708-47C0-89F1-399C76C9E385}"/>
              </a:ext>
            </a:extLst>
          </p:cNvPr>
          <p:cNvSpPr/>
          <p:nvPr/>
        </p:nvSpPr>
        <p:spPr>
          <a:xfrm>
            <a:off x="4709768" y="-275"/>
            <a:ext cx="2308086" cy="2252868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везда: 5 точек 4">
            <a:extLst>
              <a:ext uri="{FF2B5EF4-FFF2-40B4-BE49-F238E27FC236}">
                <a16:creationId xmlns:a16="http://schemas.microsoft.com/office/drawing/2014/main" id="{4889C40E-D7D4-48F3-BD31-DF348FFA9A6F}"/>
              </a:ext>
            </a:extLst>
          </p:cNvPr>
          <p:cNvSpPr/>
          <p:nvPr/>
        </p:nvSpPr>
        <p:spPr>
          <a:xfrm>
            <a:off x="7977947" y="418687"/>
            <a:ext cx="2308086" cy="2164520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везда: 5 точек 5">
            <a:extLst>
              <a:ext uri="{FF2B5EF4-FFF2-40B4-BE49-F238E27FC236}">
                <a16:creationId xmlns:a16="http://schemas.microsoft.com/office/drawing/2014/main" id="{06AE422C-E40D-40AA-A3CA-45349AA61E9D}"/>
              </a:ext>
            </a:extLst>
          </p:cNvPr>
          <p:cNvSpPr/>
          <p:nvPr/>
        </p:nvSpPr>
        <p:spPr>
          <a:xfrm>
            <a:off x="9492974" y="2684670"/>
            <a:ext cx="2573129" cy="2241824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везда: 5 точек 6">
            <a:extLst>
              <a:ext uri="{FF2B5EF4-FFF2-40B4-BE49-F238E27FC236}">
                <a16:creationId xmlns:a16="http://schemas.microsoft.com/office/drawing/2014/main" id="{6D58AAC8-EED4-4E77-B516-9E699432D974}"/>
              </a:ext>
            </a:extLst>
          </p:cNvPr>
          <p:cNvSpPr/>
          <p:nvPr/>
        </p:nvSpPr>
        <p:spPr>
          <a:xfrm>
            <a:off x="6444975" y="4087193"/>
            <a:ext cx="2573128" cy="2495823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572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везда: 5 точек 1">
            <a:extLst>
              <a:ext uri="{FF2B5EF4-FFF2-40B4-BE49-F238E27FC236}">
                <a16:creationId xmlns:a16="http://schemas.microsoft.com/office/drawing/2014/main" id="{3A13B6A1-E928-48B3-9B95-8D33CE15957D}"/>
              </a:ext>
            </a:extLst>
          </p:cNvPr>
          <p:cNvSpPr/>
          <p:nvPr/>
        </p:nvSpPr>
        <p:spPr>
          <a:xfrm>
            <a:off x="315843" y="2496931"/>
            <a:ext cx="2573129" cy="2429564"/>
          </a:xfrm>
          <a:prstGeom prst="star5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везда: 5 точек 2">
            <a:extLst>
              <a:ext uri="{FF2B5EF4-FFF2-40B4-BE49-F238E27FC236}">
                <a16:creationId xmlns:a16="http://schemas.microsoft.com/office/drawing/2014/main" id="{BDE497FA-2904-47AB-AC07-55290F8CB30B}"/>
              </a:ext>
            </a:extLst>
          </p:cNvPr>
          <p:cNvSpPr/>
          <p:nvPr/>
        </p:nvSpPr>
        <p:spPr>
          <a:xfrm>
            <a:off x="1905415" y="265458"/>
            <a:ext cx="2407476" cy="231912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везда: 5 точек 3">
            <a:extLst>
              <a:ext uri="{FF2B5EF4-FFF2-40B4-BE49-F238E27FC236}">
                <a16:creationId xmlns:a16="http://schemas.microsoft.com/office/drawing/2014/main" id="{FE2CE908-7708-47C0-89F1-399C76C9E385}"/>
              </a:ext>
            </a:extLst>
          </p:cNvPr>
          <p:cNvSpPr/>
          <p:nvPr/>
        </p:nvSpPr>
        <p:spPr>
          <a:xfrm>
            <a:off x="4709768" y="-275"/>
            <a:ext cx="2308086" cy="2252868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везда: 5 точек 4">
            <a:extLst>
              <a:ext uri="{FF2B5EF4-FFF2-40B4-BE49-F238E27FC236}">
                <a16:creationId xmlns:a16="http://schemas.microsoft.com/office/drawing/2014/main" id="{4889C40E-D7D4-48F3-BD31-DF348FFA9A6F}"/>
              </a:ext>
            </a:extLst>
          </p:cNvPr>
          <p:cNvSpPr/>
          <p:nvPr/>
        </p:nvSpPr>
        <p:spPr>
          <a:xfrm>
            <a:off x="7977947" y="418687"/>
            <a:ext cx="2308086" cy="2164520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везда: 5 точек 5">
            <a:extLst>
              <a:ext uri="{FF2B5EF4-FFF2-40B4-BE49-F238E27FC236}">
                <a16:creationId xmlns:a16="http://schemas.microsoft.com/office/drawing/2014/main" id="{06AE422C-E40D-40AA-A3CA-45349AA61E9D}"/>
              </a:ext>
            </a:extLst>
          </p:cNvPr>
          <p:cNvSpPr/>
          <p:nvPr/>
        </p:nvSpPr>
        <p:spPr>
          <a:xfrm>
            <a:off x="9492974" y="2684670"/>
            <a:ext cx="2573129" cy="2241824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везда: 5 точек 6">
            <a:extLst>
              <a:ext uri="{FF2B5EF4-FFF2-40B4-BE49-F238E27FC236}">
                <a16:creationId xmlns:a16="http://schemas.microsoft.com/office/drawing/2014/main" id="{6D58AAC8-EED4-4E77-B516-9E699432D974}"/>
              </a:ext>
            </a:extLst>
          </p:cNvPr>
          <p:cNvSpPr/>
          <p:nvPr/>
        </p:nvSpPr>
        <p:spPr>
          <a:xfrm>
            <a:off x="6444975" y="4087193"/>
            <a:ext cx="2573128" cy="2495823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везда: 5 точек 7">
            <a:extLst>
              <a:ext uri="{FF2B5EF4-FFF2-40B4-BE49-F238E27FC236}">
                <a16:creationId xmlns:a16="http://schemas.microsoft.com/office/drawing/2014/main" id="{9717F8D5-E6C3-44E7-A940-35DE7C2B91A7}"/>
              </a:ext>
            </a:extLst>
          </p:cNvPr>
          <p:cNvSpPr/>
          <p:nvPr/>
        </p:nvSpPr>
        <p:spPr>
          <a:xfrm>
            <a:off x="2988366" y="3998844"/>
            <a:ext cx="2573129" cy="2672520"/>
          </a:xfrm>
          <a:prstGeom prst="star5">
            <a:avLst/>
          </a:prstGeom>
          <a:solidFill>
            <a:srgbClr val="C000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0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01975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1970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64FA5AE1-41E2-4B64-90AB-89FF0B725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31" y="41215"/>
            <a:ext cx="11820938" cy="672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693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974B55E4-C10A-4F49-87B7-3965B4C452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1966" y="-1104"/>
            <a:ext cx="6608415" cy="678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174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45B79A80-B369-451E-B761-FF5B3EA823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97" y="125206"/>
            <a:ext cx="11187730" cy="672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31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везда: 5 точек 1">
            <a:extLst>
              <a:ext uri="{FF2B5EF4-FFF2-40B4-BE49-F238E27FC236}">
                <a16:creationId xmlns:a16="http://schemas.microsoft.com/office/drawing/2014/main" id="{8E3CF008-0BE6-4DAB-90B5-46C175ED9105}"/>
              </a:ext>
            </a:extLst>
          </p:cNvPr>
          <p:cNvSpPr/>
          <p:nvPr/>
        </p:nvSpPr>
        <p:spPr>
          <a:xfrm>
            <a:off x="3171825" y="561975"/>
            <a:ext cx="5334000" cy="5457825"/>
          </a:xfrm>
          <a:prstGeom prst="star5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73318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845966-6EFC-468A-9CC7-BAB4B95854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54372" y="0"/>
            <a:ext cx="9483256" cy="6858000"/>
          </a:xfrm>
          <a:prstGeom prst="rect">
            <a:avLst/>
          </a:prstGeom>
          <a:solidFill>
            <a:srgbClr val="9E41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554383-98AF-4A47-BB65-705FAAA4B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DAD1991-FFD1-4E94-ABAB-7560D33008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44484" y="0"/>
            <a:ext cx="7837716" cy="6858000"/>
          </a:xfrm>
          <a:custGeom>
            <a:avLst/>
            <a:gdLst>
              <a:gd name="connsiteX0" fmla="*/ 2232159 w 7837716"/>
              <a:gd name="connsiteY0" fmla="*/ 0 h 6858000"/>
              <a:gd name="connsiteX1" fmla="*/ 5605557 w 7837716"/>
              <a:gd name="connsiteY1" fmla="*/ 0 h 6858000"/>
              <a:gd name="connsiteX2" fmla="*/ 5617845 w 7837716"/>
              <a:gd name="connsiteY2" fmla="*/ 5384 h 6858000"/>
              <a:gd name="connsiteX3" fmla="*/ 7837716 w 7837716"/>
              <a:gd name="connsiteY3" fmla="*/ 3429000 h 6858000"/>
              <a:gd name="connsiteX4" fmla="*/ 5617845 w 7837716"/>
              <a:gd name="connsiteY4" fmla="*/ 6852616 h 6858000"/>
              <a:gd name="connsiteX5" fmla="*/ 5605557 w 7837716"/>
              <a:gd name="connsiteY5" fmla="*/ 6858000 h 6858000"/>
              <a:gd name="connsiteX6" fmla="*/ 2232159 w 7837716"/>
              <a:gd name="connsiteY6" fmla="*/ 6858000 h 6858000"/>
              <a:gd name="connsiteX7" fmla="*/ 2219871 w 7837716"/>
              <a:gd name="connsiteY7" fmla="*/ 6852616 h 6858000"/>
              <a:gd name="connsiteX8" fmla="*/ 0 w 7837716"/>
              <a:gd name="connsiteY8" fmla="*/ 3429000 h 6858000"/>
              <a:gd name="connsiteX9" fmla="*/ 2219871 w 7837716"/>
              <a:gd name="connsiteY9" fmla="*/ 538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37716" h="6858000">
                <a:moveTo>
                  <a:pt x="2232159" y="0"/>
                </a:moveTo>
                <a:lnTo>
                  <a:pt x="5605557" y="0"/>
                </a:lnTo>
                <a:lnTo>
                  <a:pt x="5617845" y="5384"/>
                </a:lnTo>
                <a:cubicBezTo>
                  <a:pt x="6931322" y="618789"/>
                  <a:pt x="7837716" y="1921305"/>
                  <a:pt x="7837716" y="3429000"/>
                </a:cubicBezTo>
                <a:cubicBezTo>
                  <a:pt x="7837716" y="4936696"/>
                  <a:pt x="6931322" y="6239212"/>
                  <a:pt x="5617845" y="6852616"/>
                </a:cubicBezTo>
                <a:lnTo>
                  <a:pt x="5605557" y="6858000"/>
                </a:lnTo>
                <a:lnTo>
                  <a:pt x="2232159" y="6858000"/>
                </a:lnTo>
                <a:lnTo>
                  <a:pt x="2219871" y="6852616"/>
                </a:lnTo>
                <a:cubicBezTo>
                  <a:pt x="906394" y="6239212"/>
                  <a:pt x="0" y="4936696"/>
                  <a:pt x="0" y="3429000"/>
                </a:cubicBezTo>
                <a:cubicBezTo>
                  <a:pt x="0" y="1921305"/>
                  <a:pt x="906394" y="618789"/>
                  <a:pt x="2219871" y="5384"/>
                </a:cubicBezTo>
                <a:close/>
              </a:path>
            </a:pathLst>
          </a:custGeom>
          <a:solidFill>
            <a:schemeClr val="bg1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2000"/>
                  </a:schemeClr>
                </a:gs>
                <a:gs pos="100000">
                  <a:schemeClr val="bg2">
                    <a:lumMod val="87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D0311A03-501F-4893-8ACF-5355D94080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8939" y="547315"/>
            <a:ext cx="5256421" cy="576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805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везда: 5 точек 1">
            <a:extLst>
              <a:ext uri="{FF2B5EF4-FFF2-40B4-BE49-F238E27FC236}">
                <a16:creationId xmlns:a16="http://schemas.microsoft.com/office/drawing/2014/main" id="{4AA04D3F-D656-4ECC-9D3A-B488E19C0243}"/>
              </a:ext>
            </a:extLst>
          </p:cNvPr>
          <p:cNvSpPr/>
          <p:nvPr/>
        </p:nvSpPr>
        <p:spPr>
          <a:xfrm>
            <a:off x="2358887" y="144671"/>
            <a:ext cx="3180521" cy="253999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везда: 5 точек 2">
            <a:extLst>
              <a:ext uri="{FF2B5EF4-FFF2-40B4-BE49-F238E27FC236}">
                <a16:creationId xmlns:a16="http://schemas.microsoft.com/office/drawing/2014/main" id="{6BCFA265-10B9-43E7-89DB-DB242FCF0B76}"/>
              </a:ext>
            </a:extLst>
          </p:cNvPr>
          <p:cNvSpPr/>
          <p:nvPr/>
        </p:nvSpPr>
        <p:spPr>
          <a:xfrm>
            <a:off x="392457" y="2363719"/>
            <a:ext cx="2937564" cy="2915477"/>
          </a:xfrm>
          <a:prstGeom prst="star5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5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коллекция картинок, векторн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345BF52B-7171-4BCE-87BF-A0B333038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314" y="172693"/>
            <a:ext cx="8607285" cy="6634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9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везда: 5 точек 1">
            <a:extLst>
              <a:ext uri="{FF2B5EF4-FFF2-40B4-BE49-F238E27FC236}">
                <a16:creationId xmlns:a16="http://schemas.microsoft.com/office/drawing/2014/main" id="{4A05AB77-8BCD-411D-9391-DE36DE43F105}"/>
              </a:ext>
            </a:extLst>
          </p:cNvPr>
          <p:cNvSpPr/>
          <p:nvPr/>
        </p:nvSpPr>
        <p:spPr>
          <a:xfrm>
            <a:off x="260627" y="2706757"/>
            <a:ext cx="2793998" cy="2551042"/>
          </a:xfrm>
          <a:prstGeom prst="star5">
            <a:avLst/>
          </a:prstGeom>
          <a:solidFill>
            <a:srgbClr val="00B0F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везда: 5 точек 2">
            <a:extLst>
              <a:ext uri="{FF2B5EF4-FFF2-40B4-BE49-F238E27FC236}">
                <a16:creationId xmlns:a16="http://schemas.microsoft.com/office/drawing/2014/main" id="{CB49A7A9-AE04-4D58-AE7B-925AFB6E909B}"/>
              </a:ext>
            </a:extLst>
          </p:cNvPr>
          <p:cNvSpPr/>
          <p:nvPr/>
        </p:nvSpPr>
        <p:spPr>
          <a:xfrm>
            <a:off x="1728719" y="331719"/>
            <a:ext cx="2484781" cy="229704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везда: 5 точек 3">
            <a:extLst>
              <a:ext uri="{FF2B5EF4-FFF2-40B4-BE49-F238E27FC236}">
                <a16:creationId xmlns:a16="http://schemas.microsoft.com/office/drawing/2014/main" id="{09849291-652D-4601-A491-8F1F57F313B0}"/>
              </a:ext>
            </a:extLst>
          </p:cNvPr>
          <p:cNvSpPr/>
          <p:nvPr/>
        </p:nvSpPr>
        <p:spPr>
          <a:xfrm>
            <a:off x="4720811" y="-66537"/>
            <a:ext cx="2816086" cy="229704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375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142</cp:revision>
  <dcterms:created xsi:type="dcterms:W3CDTF">2021-04-07T22:06:40Z</dcterms:created>
  <dcterms:modified xsi:type="dcterms:W3CDTF">2021-04-07T22:46:44Z</dcterms:modified>
</cp:coreProperties>
</file>