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0" r:id="rId13"/>
    <p:sldId id="261" r:id="rId14"/>
    <p:sldId id="269" r:id="rId15"/>
    <p:sldId id="270" r:id="rId16"/>
    <p:sldId id="271" r:id="rId17"/>
    <p:sldId id="280" r:id="rId18"/>
    <p:sldId id="272" r:id="rId19"/>
    <p:sldId id="273" r:id="rId20"/>
    <p:sldId id="274" r:id="rId21"/>
    <p:sldId id="275" r:id="rId22"/>
    <p:sldId id="276" r:id="rId23"/>
    <p:sldId id="277" r:id="rId24"/>
    <p:sldId id="281" r:id="rId25"/>
    <p:sldId id="282" r:id="rId26"/>
    <p:sldId id="278" r:id="rId27"/>
    <p:sldId id="279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D526E-62F1-40B5-A610-028CB89922AE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F32EE-241A-4AB2-A5F4-56B7033298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681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F32EE-241A-4AB2-A5F4-56B7033298C3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069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7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019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582295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41"/>
            <a:ext cx="9144000" cy="6845959"/>
          </a:xfrm>
        </p:spPr>
      </p:pic>
    </p:spTree>
    <p:extLst>
      <p:ext uri="{BB962C8B-B14F-4D97-AF65-F5344CB8AC3E}">
        <p14:creationId xmlns:p14="http://schemas.microsoft.com/office/powerpoint/2010/main" val="316168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252"/>
            <a:ext cx="9144000" cy="6831748"/>
          </a:xfrm>
        </p:spPr>
      </p:pic>
    </p:spTree>
    <p:extLst>
      <p:ext uri="{BB962C8B-B14F-4D97-AF65-F5344CB8AC3E}">
        <p14:creationId xmlns:p14="http://schemas.microsoft.com/office/powerpoint/2010/main" val="3347490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051409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7676" y="41563"/>
            <a:ext cx="6840760" cy="6840760"/>
          </a:xfrm>
        </p:spPr>
      </p:pic>
    </p:spTree>
    <p:extLst>
      <p:ext uri="{BB962C8B-B14F-4D97-AF65-F5344CB8AC3E}">
        <p14:creationId xmlns:p14="http://schemas.microsoft.com/office/powerpoint/2010/main" val="1322265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063791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2576"/>
            <a:ext cx="5400600" cy="6865170"/>
          </a:xfrm>
        </p:spPr>
      </p:pic>
    </p:spTree>
    <p:extLst>
      <p:ext uri="{BB962C8B-B14F-4D97-AF65-F5344CB8AC3E}">
        <p14:creationId xmlns:p14="http://schemas.microsoft.com/office/powerpoint/2010/main" val="2555842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" y="0"/>
            <a:ext cx="9143822" cy="6858000"/>
          </a:xfrm>
        </p:spPr>
      </p:pic>
    </p:spTree>
    <p:extLst>
      <p:ext uri="{BB962C8B-B14F-4D97-AF65-F5344CB8AC3E}">
        <p14:creationId xmlns:p14="http://schemas.microsoft.com/office/powerpoint/2010/main" val="2391819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6749"/>
            <a:ext cx="6912349" cy="6851251"/>
          </a:xfrm>
        </p:spPr>
      </p:pic>
    </p:spTree>
    <p:extLst>
      <p:ext uri="{BB962C8B-B14F-4D97-AF65-F5344CB8AC3E}">
        <p14:creationId xmlns:p14="http://schemas.microsoft.com/office/powerpoint/2010/main" val="2942922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370"/>
            <a:ext cx="7452320" cy="6862727"/>
          </a:xfrm>
        </p:spPr>
      </p:pic>
    </p:spTree>
    <p:extLst>
      <p:ext uri="{BB962C8B-B14F-4D97-AF65-F5344CB8AC3E}">
        <p14:creationId xmlns:p14="http://schemas.microsoft.com/office/powerpoint/2010/main" val="1682803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71"/>
            <a:ext cx="9144000" cy="6851429"/>
          </a:xfrm>
        </p:spPr>
      </p:pic>
    </p:spTree>
    <p:extLst>
      <p:ext uri="{BB962C8B-B14F-4D97-AF65-F5344CB8AC3E}">
        <p14:creationId xmlns:p14="http://schemas.microsoft.com/office/powerpoint/2010/main" val="103348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96" y="0"/>
            <a:ext cx="9132703" cy="6858000"/>
          </a:xfrm>
        </p:spPr>
      </p:pic>
    </p:spTree>
    <p:extLst>
      <p:ext uri="{BB962C8B-B14F-4D97-AF65-F5344CB8AC3E}">
        <p14:creationId xmlns:p14="http://schemas.microsoft.com/office/powerpoint/2010/main" val="3691481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754"/>
            <a:ext cx="9252520" cy="6845246"/>
          </a:xfrm>
        </p:spPr>
      </p:pic>
    </p:spTree>
    <p:extLst>
      <p:ext uri="{BB962C8B-B14F-4D97-AF65-F5344CB8AC3E}">
        <p14:creationId xmlns:p14="http://schemas.microsoft.com/office/powerpoint/2010/main" val="12660410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0"/>
            <a:ext cx="6840760" cy="6840760"/>
          </a:xfrm>
        </p:spPr>
      </p:pic>
    </p:spTree>
    <p:extLst>
      <p:ext uri="{BB962C8B-B14F-4D97-AF65-F5344CB8AC3E}">
        <p14:creationId xmlns:p14="http://schemas.microsoft.com/office/powerpoint/2010/main" val="34656578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62798"/>
          </a:xfrm>
        </p:spPr>
      </p:pic>
    </p:spTree>
    <p:extLst>
      <p:ext uri="{BB962C8B-B14F-4D97-AF65-F5344CB8AC3E}">
        <p14:creationId xmlns:p14="http://schemas.microsoft.com/office/powerpoint/2010/main" val="12124439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220237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2506941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050" y="0"/>
            <a:ext cx="9154050" cy="6858000"/>
          </a:xfrm>
        </p:spPr>
      </p:pic>
    </p:spTree>
    <p:extLst>
      <p:ext uri="{BB962C8B-B14F-4D97-AF65-F5344CB8AC3E}">
        <p14:creationId xmlns:p14="http://schemas.microsoft.com/office/powerpoint/2010/main" val="5435278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36"/>
            <a:ext cx="9144000" cy="6854164"/>
          </a:xfrm>
        </p:spPr>
      </p:pic>
    </p:spTree>
    <p:extLst>
      <p:ext uri="{BB962C8B-B14F-4D97-AF65-F5344CB8AC3E}">
        <p14:creationId xmlns:p14="http://schemas.microsoft.com/office/powerpoint/2010/main" val="2066276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7567" cy="6858000"/>
          </a:xfrm>
        </p:spPr>
      </p:pic>
    </p:spTree>
    <p:extLst>
      <p:ext uri="{BB962C8B-B14F-4D97-AF65-F5344CB8AC3E}">
        <p14:creationId xmlns:p14="http://schemas.microsoft.com/office/powerpoint/2010/main" val="463768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41"/>
            <a:ext cx="9144000" cy="6845959"/>
          </a:xfrm>
        </p:spPr>
      </p:pic>
    </p:spTree>
    <p:extLst>
      <p:ext uri="{BB962C8B-B14F-4D97-AF65-F5344CB8AC3E}">
        <p14:creationId xmlns:p14="http://schemas.microsoft.com/office/powerpoint/2010/main" val="3826398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2" y="6571"/>
            <a:ext cx="9162695" cy="6851429"/>
          </a:xfrm>
        </p:spPr>
      </p:pic>
    </p:spTree>
    <p:extLst>
      <p:ext uri="{BB962C8B-B14F-4D97-AF65-F5344CB8AC3E}">
        <p14:creationId xmlns:p14="http://schemas.microsoft.com/office/powerpoint/2010/main" val="2379998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393687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78019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0"/>
            <a:ext cx="6912768" cy="6858000"/>
          </a:xfrm>
        </p:spPr>
      </p:pic>
    </p:spTree>
    <p:extLst>
      <p:ext uri="{BB962C8B-B14F-4D97-AF65-F5344CB8AC3E}">
        <p14:creationId xmlns:p14="http://schemas.microsoft.com/office/powerpoint/2010/main" val="3022716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128"/>
            <a:ext cx="9144000" cy="6876256"/>
          </a:xfrm>
        </p:spPr>
      </p:pic>
    </p:spTree>
    <p:extLst>
      <p:ext uri="{BB962C8B-B14F-4D97-AF65-F5344CB8AC3E}">
        <p14:creationId xmlns:p14="http://schemas.microsoft.com/office/powerpoint/2010/main" val="3569389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</Words>
  <Application>Microsoft Office PowerPoint</Application>
  <PresentationFormat>Экран (4:3)</PresentationFormat>
  <Paragraphs>1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6</cp:revision>
  <dcterms:created xsi:type="dcterms:W3CDTF">2019-04-10T18:05:15Z</dcterms:created>
  <dcterms:modified xsi:type="dcterms:W3CDTF">2021-04-20T06:33:10Z</dcterms:modified>
</cp:coreProperties>
</file>