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76" r:id="rId4"/>
    <p:sldId id="277" r:id="rId5"/>
    <p:sldId id="260" r:id="rId6"/>
    <p:sldId id="27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490"/>
    <a:srgbClr val="112E4C"/>
    <a:srgbClr val="605AD6"/>
    <a:srgbClr val="547BFE"/>
    <a:srgbClr val="587384"/>
    <a:srgbClr val="F07877"/>
    <a:srgbClr val="006F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-1230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2DC345-1F95-43EB-9BE6-66BAF2DE4D14}" type="doc">
      <dgm:prSet loTypeId="urn:microsoft.com/office/officeart/2005/8/layout/orgChart1" loCatId="hierarchy" qsTypeId="urn:microsoft.com/office/officeart/2005/8/quickstyle/3d3" qsCatId="3D" csTypeId="urn:microsoft.com/office/officeart/2005/8/colors/accent1_2" csCatId="accent1" phldr="1"/>
      <dgm:spPr/>
    </dgm:pt>
    <dgm:pt modelId="{9581916D-6209-4895-A94C-9C178218ED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smtClean="0">
              <a:ln/>
              <a:effectLst/>
              <a:latin typeface="Comic Sans MS" panose="030F0702030302020204" pitchFamily="66" charset="0"/>
            </a:rPr>
            <a:t>Детский сад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b="0" i="1" u="none" strike="noStrike" cap="none" normalizeH="0" baseline="0" smtClean="0">
            <a:ln/>
            <a:effectLst/>
            <a:latin typeface="Comic Sans MS" panose="030F0702030302020204" pitchFamily="66" charset="0"/>
          </a:endParaRPr>
        </a:p>
      </dgm:t>
    </dgm:pt>
    <dgm:pt modelId="{FED5F0E6-1FF7-4D46-B002-89071EDD74C0}" type="parTrans" cxnId="{D2627F42-BA0D-42C7-A9E0-907FEFCC7491}">
      <dgm:prSet/>
      <dgm:spPr/>
      <dgm:t>
        <a:bodyPr/>
        <a:lstStyle/>
        <a:p>
          <a:endParaRPr lang="ru-RU"/>
        </a:p>
      </dgm:t>
    </dgm:pt>
    <dgm:pt modelId="{27272C69-5062-4E24-9620-99E3B86854D3}" type="sibTrans" cxnId="{D2627F42-BA0D-42C7-A9E0-907FEFCC7491}">
      <dgm:prSet/>
      <dgm:spPr/>
      <dgm:t>
        <a:bodyPr/>
        <a:lstStyle/>
        <a:p>
          <a:endParaRPr lang="ru-RU"/>
        </a:p>
      </dgm:t>
    </dgm:pt>
    <dgm:pt modelId="{7B381E82-23C1-4E55-AC98-82A3DD80AC1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Плановые показатели</a:t>
          </a:r>
        </a:p>
      </dgm:t>
    </dgm:pt>
    <dgm:pt modelId="{EEA8AF8D-775E-45A3-B9E8-94D3B5A39438}" type="parTrans" cxnId="{1B8486A9-CDF9-4A01-84FC-B16C8D968873}">
      <dgm:prSet/>
      <dgm:spPr/>
      <dgm:t>
        <a:bodyPr/>
        <a:lstStyle/>
        <a:p>
          <a:endParaRPr lang="ru-RU"/>
        </a:p>
      </dgm:t>
    </dgm:pt>
    <dgm:pt modelId="{241D9B9C-4E80-4F59-8756-07A9887220ED}" type="sibTrans" cxnId="{1B8486A9-CDF9-4A01-84FC-B16C8D968873}">
      <dgm:prSet/>
      <dgm:spPr/>
      <dgm:t>
        <a:bodyPr/>
        <a:lstStyle/>
        <a:p>
          <a:endParaRPr lang="ru-RU"/>
        </a:p>
      </dgm:t>
    </dgm:pt>
    <dgm:pt modelId="{2E815167-7310-4C22-A8AA-74ABB495431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  </a:t>
          </a:r>
          <a:r>
            <a:rPr kumimoji="0" lang="ru-RU" altLang="ru-RU" b="0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1.</a:t>
          </a:r>
          <a:r>
            <a:rPr kumimoji="0" lang="ru-RU" altLang="ru-RU" b="1" i="0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Количество </a:t>
          </a:r>
          <a:r>
            <a:rPr kumimoji="0" lang="ru-RU" altLang="ru-RU" b="1" i="0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детей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 </a:t>
          </a:r>
          <a:r>
            <a:rPr kumimoji="0" lang="ru-RU" altLang="ru-RU" b="1" i="0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2.Количество </a:t>
          </a:r>
          <a:r>
            <a:rPr kumimoji="0" lang="ru-RU" altLang="ru-RU" b="1" i="0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воспитателей</a:t>
          </a:r>
        </a:p>
      </dgm:t>
    </dgm:pt>
    <dgm:pt modelId="{4A27E43F-CB3F-472C-95E0-F2A8D0A0A1BF}" type="parTrans" cxnId="{238E6763-BA99-49BB-ABB1-0D55887DED80}">
      <dgm:prSet/>
      <dgm:spPr/>
      <dgm:t>
        <a:bodyPr/>
        <a:lstStyle/>
        <a:p>
          <a:endParaRPr lang="ru-RU"/>
        </a:p>
      </dgm:t>
    </dgm:pt>
    <dgm:pt modelId="{52CFA4BD-5EFA-44F7-A860-CE4540DA090A}" type="sibTrans" cxnId="{238E6763-BA99-49BB-ABB1-0D55887DED80}">
      <dgm:prSet/>
      <dgm:spPr/>
      <dgm:t>
        <a:bodyPr/>
        <a:lstStyle/>
        <a:p>
          <a:endParaRPr lang="ru-RU"/>
        </a:p>
      </dgm:t>
    </dgm:pt>
    <dgm:pt modelId="{DA8CB700-8EF9-46B6-91FE-A9314AD6861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smtClean="0">
              <a:ln/>
              <a:effectLst/>
              <a:latin typeface="Comic Sans MS" panose="030F0702030302020204" pitchFamily="66" charset="0"/>
            </a:rPr>
            <a:t>Основные ресурсы деятельности</a:t>
          </a:r>
        </a:p>
      </dgm:t>
    </dgm:pt>
    <dgm:pt modelId="{2BA9C816-E651-40D7-B1AD-1A07C66ED91E}" type="parTrans" cxnId="{4773A2AC-E980-4654-A8D6-EE4F75B6D91E}">
      <dgm:prSet/>
      <dgm:spPr/>
      <dgm:t>
        <a:bodyPr/>
        <a:lstStyle/>
        <a:p>
          <a:endParaRPr lang="ru-RU"/>
        </a:p>
      </dgm:t>
    </dgm:pt>
    <dgm:pt modelId="{6E1E715F-C3D6-4FB3-BCC8-98B082D6ECA1}" type="sibTrans" cxnId="{4773A2AC-E980-4654-A8D6-EE4F75B6D91E}">
      <dgm:prSet/>
      <dgm:spPr/>
      <dgm:t>
        <a:bodyPr/>
        <a:lstStyle/>
        <a:p>
          <a:endParaRPr lang="ru-RU"/>
        </a:p>
      </dgm:t>
    </dgm:pt>
    <dgm:pt modelId="{F39C6A5A-FEB2-458D-AFEB-0BDFE5217CA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1.Объем </a:t>
          </a:r>
          <a:r>
            <a:rPr kumimoji="0" lang="ru-RU" altLang="ru-RU" b="1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финансирования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2.Площадь </a:t>
          </a:r>
          <a:r>
            <a:rPr kumimoji="0" lang="ru-RU" altLang="ru-RU" b="1" i="1" u="none" strike="noStrike" cap="none" normalizeH="0" baseline="0" dirty="0" smtClean="0">
              <a:ln/>
              <a:effectLst/>
              <a:latin typeface="Comic Sans MS" panose="030F0702030302020204" pitchFamily="66" charset="0"/>
            </a:rPr>
            <a:t>помещения</a:t>
          </a:r>
        </a:p>
      </dgm:t>
    </dgm:pt>
    <dgm:pt modelId="{9542D0D1-85B7-4129-A6EC-67E54E92D507}" type="parTrans" cxnId="{3536B518-4684-44A5-B7B9-4AFD93004734}">
      <dgm:prSet/>
      <dgm:spPr/>
      <dgm:t>
        <a:bodyPr/>
        <a:lstStyle/>
        <a:p>
          <a:endParaRPr lang="ru-RU"/>
        </a:p>
      </dgm:t>
    </dgm:pt>
    <dgm:pt modelId="{344A9496-8415-4D00-9950-5A30F062BCD4}" type="sibTrans" cxnId="{3536B518-4684-44A5-B7B9-4AFD93004734}">
      <dgm:prSet/>
      <dgm:spPr/>
      <dgm:t>
        <a:bodyPr/>
        <a:lstStyle/>
        <a:p>
          <a:endParaRPr lang="ru-RU"/>
        </a:p>
      </dgm:t>
    </dgm:pt>
    <dgm:pt modelId="{4CE0EE88-B71D-4C01-AA63-91DA8AE90D5F}" type="pres">
      <dgm:prSet presAssocID="{AE2DC345-1F95-43EB-9BE6-66BAF2DE4D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88E6E9F-F077-4EEC-B455-94C566C43E5E}" type="pres">
      <dgm:prSet presAssocID="{9581916D-6209-4895-A94C-9C178218ED47}" presName="hierRoot1" presStyleCnt="0">
        <dgm:presLayoutVars>
          <dgm:hierBranch/>
        </dgm:presLayoutVars>
      </dgm:prSet>
      <dgm:spPr/>
    </dgm:pt>
    <dgm:pt modelId="{A2B62995-2AFF-4464-95B7-C679EC15B6A2}" type="pres">
      <dgm:prSet presAssocID="{9581916D-6209-4895-A94C-9C178218ED47}" presName="rootComposite1" presStyleCnt="0"/>
      <dgm:spPr/>
    </dgm:pt>
    <dgm:pt modelId="{9D6BFF34-A57F-4623-AA64-AC6893B368C8}" type="pres">
      <dgm:prSet presAssocID="{9581916D-6209-4895-A94C-9C178218ED4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8DE3C1-ACEE-47C2-B9E4-F28B34F2F937}" type="pres">
      <dgm:prSet presAssocID="{9581916D-6209-4895-A94C-9C178218ED4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CD99B35-B607-4D34-AA21-872DB7EA0BF7}" type="pres">
      <dgm:prSet presAssocID="{9581916D-6209-4895-A94C-9C178218ED47}" presName="hierChild2" presStyleCnt="0"/>
      <dgm:spPr/>
    </dgm:pt>
    <dgm:pt modelId="{9E5B00CD-CC41-44C9-8A75-FA8BF6F58270}" type="pres">
      <dgm:prSet presAssocID="{EEA8AF8D-775E-45A3-B9E8-94D3B5A39438}" presName="Name35" presStyleLbl="parChTrans1D2" presStyleIdx="0" presStyleCnt="2"/>
      <dgm:spPr/>
      <dgm:t>
        <a:bodyPr/>
        <a:lstStyle/>
        <a:p>
          <a:endParaRPr lang="ru-RU"/>
        </a:p>
      </dgm:t>
    </dgm:pt>
    <dgm:pt modelId="{02FFD026-2CA5-4FD9-B013-34F6B43F84CE}" type="pres">
      <dgm:prSet presAssocID="{7B381E82-23C1-4E55-AC98-82A3DD80AC14}" presName="hierRoot2" presStyleCnt="0">
        <dgm:presLayoutVars>
          <dgm:hierBranch/>
        </dgm:presLayoutVars>
      </dgm:prSet>
      <dgm:spPr/>
    </dgm:pt>
    <dgm:pt modelId="{35335A28-D713-4E87-AD89-A8FA9598A699}" type="pres">
      <dgm:prSet presAssocID="{7B381E82-23C1-4E55-AC98-82A3DD80AC14}" presName="rootComposite" presStyleCnt="0"/>
      <dgm:spPr/>
    </dgm:pt>
    <dgm:pt modelId="{CBC494D3-E595-414D-A535-657F968798E4}" type="pres">
      <dgm:prSet presAssocID="{7B381E82-23C1-4E55-AC98-82A3DD80AC1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067BCE-F29C-4E85-8156-00524896EDDC}" type="pres">
      <dgm:prSet presAssocID="{7B381E82-23C1-4E55-AC98-82A3DD80AC14}" presName="rootConnector" presStyleLbl="node2" presStyleIdx="0" presStyleCnt="2"/>
      <dgm:spPr/>
      <dgm:t>
        <a:bodyPr/>
        <a:lstStyle/>
        <a:p>
          <a:endParaRPr lang="ru-RU"/>
        </a:p>
      </dgm:t>
    </dgm:pt>
    <dgm:pt modelId="{8F5E72D2-6989-4326-A00F-F55757A60647}" type="pres">
      <dgm:prSet presAssocID="{7B381E82-23C1-4E55-AC98-82A3DD80AC14}" presName="hierChild4" presStyleCnt="0"/>
      <dgm:spPr/>
    </dgm:pt>
    <dgm:pt modelId="{E336473D-4EC3-4779-81E6-FE67C8BCD671}" type="pres">
      <dgm:prSet presAssocID="{4A27E43F-CB3F-472C-95E0-F2A8D0A0A1BF}" presName="Name35" presStyleLbl="parChTrans1D3" presStyleIdx="0" presStyleCnt="2"/>
      <dgm:spPr/>
      <dgm:t>
        <a:bodyPr/>
        <a:lstStyle/>
        <a:p>
          <a:endParaRPr lang="ru-RU"/>
        </a:p>
      </dgm:t>
    </dgm:pt>
    <dgm:pt modelId="{4F292DF3-D948-492C-839C-94170F20623D}" type="pres">
      <dgm:prSet presAssocID="{2E815167-7310-4C22-A8AA-74ABB495431D}" presName="hierRoot2" presStyleCnt="0">
        <dgm:presLayoutVars>
          <dgm:hierBranch val="r"/>
        </dgm:presLayoutVars>
      </dgm:prSet>
      <dgm:spPr/>
    </dgm:pt>
    <dgm:pt modelId="{11644077-F4DE-4AA6-A9B7-BA3B7FE03B02}" type="pres">
      <dgm:prSet presAssocID="{2E815167-7310-4C22-A8AA-74ABB495431D}" presName="rootComposite" presStyleCnt="0"/>
      <dgm:spPr/>
    </dgm:pt>
    <dgm:pt modelId="{DCD46AF7-46C7-4E54-B52F-51AC1514C346}" type="pres">
      <dgm:prSet presAssocID="{2E815167-7310-4C22-A8AA-74ABB495431D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46BD2B-C835-4032-8073-6B0219B9C6F2}" type="pres">
      <dgm:prSet presAssocID="{2E815167-7310-4C22-A8AA-74ABB495431D}" presName="rootConnector" presStyleLbl="node3" presStyleIdx="0" presStyleCnt="2"/>
      <dgm:spPr/>
      <dgm:t>
        <a:bodyPr/>
        <a:lstStyle/>
        <a:p>
          <a:endParaRPr lang="ru-RU"/>
        </a:p>
      </dgm:t>
    </dgm:pt>
    <dgm:pt modelId="{31C7B005-8B57-4663-83FF-4F061D0244BE}" type="pres">
      <dgm:prSet presAssocID="{2E815167-7310-4C22-A8AA-74ABB495431D}" presName="hierChild4" presStyleCnt="0"/>
      <dgm:spPr/>
    </dgm:pt>
    <dgm:pt modelId="{66205F68-7E84-43B9-A997-78A0A4C6AD22}" type="pres">
      <dgm:prSet presAssocID="{2E815167-7310-4C22-A8AA-74ABB495431D}" presName="hierChild5" presStyleCnt="0"/>
      <dgm:spPr/>
    </dgm:pt>
    <dgm:pt modelId="{F1397C40-E24C-4332-939B-2719585C474A}" type="pres">
      <dgm:prSet presAssocID="{7B381E82-23C1-4E55-AC98-82A3DD80AC14}" presName="hierChild5" presStyleCnt="0"/>
      <dgm:spPr/>
    </dgm:pt>
    <dgm:pt modelId="{7E71BD74-9866-4176-BB9C-EB5B259065B3}" type="pres">
      <dgm:prSet presAssocID="{2BA9C816-E651-40D7-B1AD-1A07C66ED91E}" presName="Name35" presStyleLbl="parChTrans1D2" presStyleIdx="1" presStyleCnt="2"/>
      <dgm:spPr/>
      <dgm:t>
        <a:bodyPr/>
        <a:lstStyle/>
        <a:p>
          <a:endParaRPr lang="ru-RU"/>
        </a:p>
      </dgm:t>
    </dgm:pt>
    <dgm:pt modelId="{C5D7FA6F-F3E5-485D-A702-19506A1F30EA}" type="pres">
      <dgm:prSet presAssocID="{DA8CB700-8EF9-46B6-91FE-A9314AD6861B}" presName="hierRoot2" presStyleCnt="0">
        <dgm:presLayoutVars>
          <dgm:hierBranch/>
        </dgm:presLayoutVars>
      </dgm:prSet>
      <dgm:spPr/>
    </dgm:pt>
    <dgm:pt modelId="{B850EA6D-8968-4633-8318-0DA87AADF2E9}" type="pres">
      <dgm:prSet presAssocID="{DA8CB700-8EF9-46B6-91FE-A9314AD6861B}" presName="rootComposite" presStyleCnt="0"/>
      <dgm:spPr/>
    </dgm:pt>
    <dgm:pt modelId="{CC0A67BC-B760-4450-9607-2CE699D0774B}" type="pres">
      <dgm:prSet presAssocID="{DA8CB700-8EF9-46B6-91FE-A9314AD6861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4409A2-483A-4C15-92EF-6F522A843C93}" type="pres">
      <dgm:prSet presAssocID="{DA8CB700-8EF9-46B6-91FE-A9314AD6861B}" presName="rootConnector" presStyleLbl="node2" presStyleIdx="1" presStyleCnt="2"/>
      <dgm:spPr/>
      <dgm:t>
        <a:bodyPr/>
        <a:lstStyle/>
        <a:p>
          <a:endParaRPr lang="ru-RU"/>
        </a:p>
      </dgm:t>
    </dgm:pt>
    <dgm:pt modelId="{3F292E73-02A3-4AD0-9A7E-B97D788F6154}" type="pres">
      <dgm:prSet presAssocID="{DA8CB700-8EF9-46B6-91FE-A9314AD6861B}" presName="hierChild4" presStyleCnt="0"/>
      <dgm:spPr/>
    </dgm:pt>
    <dgm:pt modelId="{D09DD5BE-36F9-4CFE-8461-1B765A84F1E2}" type="pres">
      <dgm:prSet presAssocID="{9542D0D1-85B7-4129-A6EC-67E54E92D507}" presName="Name35" presStyleLbl="parChTrans1D3" presStyleIdx="1" presStyleCnt="2"/>
      <dgm:spPr/>
      <dgm:t>
        <a:bodyPr/>
        <a:lstStyle/>
        <a:p>
          <a:endParaRPr lang="ru-RU"/>
        </a:p>
      </dgm:t>
    </dgm:pt>
    <dgm:pt modelId="{B3FDACBC-8ED6-431D-BEB2-F1C166398129}" type="pres">
      <dgm:prSet presAssocID="{F39C6A5A-FEB2-458D-AFEB-0BDFE5217CA5}" presName="hierRoot2" presStyleCnt="0">
        <dgm:presLayoutVars>
          <dgm:hierBranch val="r"/>
        </dgm:presLayoutVars>
      </dgm:prSet>
      <dgm:spPr/>
    </dgm:pt>
    <dgm:pt modelId="{621DFA70-D792-4026-9682-279BE9E683AB}" type="pres">
      <dgm:prSet presAssocID="{F39C6A5A-FEB2-458D-AFEB-0BDFE5217CA5}" presName="rootComposite" presStyleCnt="0"/>
      <dgm:spPr/>
    </dgm:pt>
    <dgm:pt modelId="{66EEBB18-2194-4ED8-B37B-0E8C25ED7D7F}" type="pres">
      <dgm:prSet presAssocID="{F39C6A5A-FEB2-458D-AFEB-0BDFE5217CA5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261526-51CF-4F4B-AFC2-09F12D81998C}" type="pres">
      <dgm:prSet presAssocID="{F39C6A5A-FEB2-458D-AFEB-0BDFE5217CA5}" presName="rootConnector" presStyleLbl="node3" presStyleIdx="1" presStyleCnt="2"/>
      <dgm:spPr/>
      <dgm:t>
        <a:bodyPr/>
        <a:lstStyle/>
        <a:p>
          <a:endParaRPr lang="ru-RU"/>
        </a:p>
      </dgm:t>
    </dgm:pt>
    <dgm:pt modelId="{DCD8A1F1-723C-4B8B-9416-B88B48B5DAAE}" type="pres">
      <dgm:prSet presAssocID="{F39C6A5A-FEB2-458D-AFEB-0BDFE5217CA5}" presName="hierChild4" presStyleCnt="0"/>
      <dgm:spPr/>
    </dgm:pt>
    <dgm:pt modelId="{A91AF772-AA6D-4EFD-ACA4-BD6F8685E6D8}" type="pres">
      <dgm:prSet presAssocID="{F39C6A5A-FEB2-458D-AFEB-0BDFE5217CA5}" presName="hierChild5" presStyleCnt="0"/>
      <dgm:spPr/>
    </dgm:pt>
    <dgm:pt modelId="{CA4EBEBA-104F-46E7-AF5F-732EC3A2B665}" type="pres">
      <dgm:prSet presAssocID="{DA8CB700-8EF9-46B6-91FE-A9314AD6861B}" presName="hierChild5" presStyleCnt="0"/>
      <dgm:spPr/>
    </dgm:pt>
    <dgm:pt modelId="{3430BE8E-A02A-4B20-BE29-73B817D49C87}" type="pres">
      <dgm:prSet presAssocID="{9581916D-6209-4895-A94C-9C178218ED47}" presName="hierChild3" presStyleCnt="0"/>
      <dgm:spPr/>
    </dgm:pt>
  </dgm:ptLst>
  <dgm:cxnLst>
    <dgm:cxn modelId="{24FDA048-8EF6-4CF5-B91F-74C2C2E525F6}" type="presOf" srcId="{9581916D-6209-4895-A94C-9C178218ED47}" destId="{9D6BFF34-A57F-4623-AA64-AC6893B368C8}" srcOrd="0" destOrd="0" presId="urn:microsoft.com/office/officeart/2005/8/layout/orgChart1"/>
    <dgm:cxn modelId="{3D806AB7-1BB2-4C62-B861-78A998E0DFDD}" type="presOf" srcId="{9542D0D1-85B7-4129-A6EC-67E54E92D507}" destId="{D09DD5BE-36F9-4CFE-8461-1B765A84F1E2}" srcOrd="0" destOrd="0" presId="urn:microsoft.com/office/officeart/2005/8/layout/orgChart1"/>
    <dgm:cxn modelId="{194AD44C-410F-4F79-A531-0D3403B32E89}" type="presOf" srcId="{2E815167-7310-4C22-A8AA-74ABB495431D}" destId="{8546BD2B-C835-4032-8073-6B0219B9C6F2}" srcOrd="1" destOrd="0" presId="urn:microsoft.com/office/officeart/2005/8/layout/orgChart1"/>
    <dgm:cxn modelId="{4D534540-7FED-440D-A674-B9DBA03FD421}" type="presOf" srcId="{EEA8AF8D-775E-45A3-B9E8-94D3B5A39438}" destId="{9E5B00CD-CC41-44C9-8A75-FA8BF6F58270}" srcOrd="0" destOrd="0" presId="urn:microsoft.com/office/officeart/2005/8/layout/orgChart1"/>
    <dgm:cxn modelId="{1B8486A9-CDF9-4A01-84FC-B16C8D968873}" srcId="{9581916D-6209-4895-A94C-9C178218ED47}" destId="{7B381E82-23C1-4E55-AC98-82A3DD80AC14}" srcOrd="0" destOrd="0" parTransId="{EEA8AF8D-775E-45A3-B9E8-94D3B5A39438}" sibTransId="{241D9B9C-4E80-4F59-8756-07A9887220ED}"/>
    <dgm:cxn modelId="{30B61647-6205-46DA-82CF-446BA05B0D0E}" type="presOf" srcId="{7B381E82-23C1-4E55-AC98-82A3DD80AC14}" destId="{CBC494D3-E595-414D-A535-657F968798E4}" srcOrd="0" destOrd="0" presId="urn:microsoft.com/office/officeart/2005/8/layout/orgChart1"/>
    <dgm:cxn modelId="{07B3E751-A547-49A5-9726-507C15A02E84}" type="presOf" srcId="{AE2DC345-1F95-43EB-9BE6-66BAF2DE4D14}" destId="{4CE0EE88-B71D-4C01-AA63-91DA8AE90D5F}" srcOrd="0" destOrd="0" presId="urn:microsoft.com/office/officeart/2005/8/layout/orgChart1"/>
    <dgm:cxn modelId="{238E6763-BA99-49BB-ABB1-0D55887DED80}" srcId="{7B381E82-23C1-4E55-AC98-82A3DD80AC14}" destId="{2E815167-7310-4C22-A8AA-74ABB495431D}" srcOrd="0" destOrd="0" parTransId="{4A27E43F-CB3F-472C-95E0-F2A8D0A0A1BF}" sibTransId="{52CFA4BD-5EFA-44F7-A860-CE4540DA090A}"/>
    <dgm:cxn modelId="{4773A2AC-E980-4654-A8D6-EE4F75B6D91E}" srcId="{9581916D-6209-4895-A94C-9C178218ED47}" destId="{DA8CB700-8EF9-46B6-91FE-A9314AD6861B}" srcOrd="1" destOrd="0" parTransId="{2BA9C816-E651-40D7-B1AD-1A07C66ED91E}" sibTransId="{6E1E715F-C3D6-4FB3-BCC8-98B082D6ECA1}"/>
    <dgm:cxn modelId="{3536B518-4684-44A5-B7B9-4AFD93004734}" srcId="{DA8CB700-8EF9-46B6-91FE-A9314AD6861B}" destId="{F39C6A5A-FEB2-458D-AFEB-0BDFE5217CA5}" srcOrd="0" destOrd="0" parTransId="{9542D0D1-85B7-4129-A6EC-67E54E92D507}" sibTransId="{344A9496-8415-4D00-9950-5A30F062BCD4}"/>
    <dgm:cxn modelId="{D2627F42-BA0D-42C7-A9E0-907FEFCC7491}" srcId="{AE2DC345-1F95-43EB-9BE6-66BAF2DE4D14}" destId="{9581916D-6209-4895-A94C-9C178218ED47}" srcOrd="0" destOrd="0" parTransId="{FED5F0E6-1FF7-4D46-B002-89071EDD74C0}" sibTransId="{27272C69-5062-4E24-9620-99E3B86854D3}"/>
    <dgm:cxn modelId="{DEACD5D5-B5AA-4901-8DE0-169026FF4277}" type="presOf" srcId="{F39C6A5A-FEB2-458D-AFEB-0BDFE5217CA5}" destId="{03261526-51CF-4F4B-AFC2-09F12D81998C}" srcOrd="1" destOrd="0" presId="urn:microsoft.com/office/officeart/2005/8/layout/orgChart1"/>
    <dgm:cxn modelId="{C3ADD9BB-D551-4F52-8B0A-348F59657114}" type="presOf" srcId="{2E815167-7310-4C22-A8AA-74ABB495431D}" destId="{DCD46AF7-46C7-4E54-B52F-51AC1514C346}" srcOrd="0" destOrd="0" presId="urn:microsoft.com/office/officeart/2005/8/layout/orgChart1"/>
    <dgm:cxn modelId="{590B88DE-8625-49CC-A585-93D1FA3D66FC}" type="presOf" srcId="{7B381E82-23C1-4E55-AC98-82A3DD80AC14}" destId="{A4067BCE-F29C-4E85-8156-00524896EDDC}" srcOrd="1" destOrd="0" presId="urn:microsoft.com/office/officeart/2005/8/layout/orgChart1"/>
    <dgm:cxn modelId="{5244BD19-9C15-4A14-8825-A860DC66D11F}" type="presOf" srcId="{4A27E43F-CB3F-472C-95E0-F2A8D0A0A1BF}" destId="{E336473D-4EC3-4779-81E6-FE67C8BCD671}" srcOrd="0" destOrd="0" presId="urn:microsoft.com/office/officeart/2005/8/layout/orgChart1"/>
    <dgm:cxn modelId="{76174F22-E53C-4947-8217-D0ECABC20BB0}" type="presOf" srcId="{DA8CB700-8EF9-46B6-91FE-A9314AD6861B}" destId="{494409A2-483A-4C15-92EF-6F522A843C93}" srcOrd="1" destOrd="0" presId="urn:microsoft.com/office/officeart/2005/8/layout/orgChart1"/>
    <dgm:cxn modelId="{6461D77F-EF2F-457B-A3C8-40055344FF48}" type="presOf" srcId="{F39C6A5A-FEB2-458D-AFEB-0BDFE5217CA5}" destId="{66EEBB18-2194-4ED8-B37B-0E8C25ED7D7F}" srcOrd="0" destOrd="0" presId="urn:microsoft.com/office/officeart/2005/8/layout/orgChart1"/>
    <dgm:cxn modelId="{17BE12E3-7B54-4D39-A282-83C8E18CCE63}" type="presOf" srcId="{DA8CB700-8EF9-46B6-91FE-A9314AD6861B}" destId="{CC0A67BC-B760-4450-9607-2CE699D0774B}" srcOrd="0" destOrd="0" presId="urn:microsoft.com/office/officeart/2005/8/layout/orgChart1"/>
    <dgm:cxn modelId="{582C9E6C-D953-4AA1-88B1-A5983E395D0A}" type="presOf" srcId="{9581916D-6209-4895-A94C-9C178218ED47}" destId="{ED8DE3C1-ACEE-47C2-B9E4-F28B34F2F937}" srcOrd="1" destOrd="0" presId="urn:microsoft.com/office/officeart/2005/8/layout/orgChart1"/>
    <dgm:cxn modelId="{57F4DD7C-2205-427E-8DA7-489D57409664}" type="presOf" srcId="{2BA9C816-E651-40D7-B1AD-1A07C66ED91E}" destId="{7E71BD74-9866-4176-BB9C-EB5B259065B3}" srcOrd="0" destOrd="0" presId="urn:microsoft.com/office/officeart/2005/8/layout/orgChart1"/>
    <dgm:cxn modelId="{F8E997A4-8588-435C-B02C-7268310DCBFF}" type="presParOf" srcId="{4CE0EE88-B71D-4C01-AA63-91DA8AE90D5F}" destId="{388E6E9F-F077-4EEC-B455-94C566C43E5E}" srcOrd="0" destOrd="0" presId="urn:microsoft.com/office/officeart/2005/8/layout/orgChart1"/>
    <dgm:cxn modelId="{F1ABA177-BEFA-4A64-BD47-E1E4D7C56892}" type="presParOf" srcId="{388E6E9F-F077-4EEC-B455-94C566C43E5E}" destId="{A2B62995-2AFF-4464-95B7-C679EC15B6A2}" srcOrd="0" destOrd="0" presId="urn:microsoft.com/office/officeart/2005/8/layout/orgChart1"/>
    <dgm:cxn modelId="{D5D9CCDA-1ABE-4E72-94CC-5A722CABCFC8}" type="presParOf" srcId="{A2B62995-2AFF-4464-95B7-C679EC15B6A2}" destId="{9D6BFF34-A57F-4623-AA64-AC6893B368C8}" srcOrd="0" destOrd="0" presId="urn:microsoft.com/office/officeart/2005/8/layout/orgChart1"/>
    <dgm:cxn modelId="{0E3A16FC-A936-4CA4-8F7A-44BD19AFDA78}" type="presParOf" srcId="{A2B62995-2AFF-4464-95B7-C679EC15B6A2}" destId="{ED8DE3C1-ACEE-47C2-B9E4-F28B34F2F937}" srcOrd="1" destOrd="0" presId="urn:microsoft.com/office/officeart/2005/8/layout/orgChart1"/>
    <dgm:cxn modelId="{331A9808-8EBB-491F-B4F2-43BF966877AC}" type="presParOf" srcId="{388E6E9F-F077-4EEC-B455-94C566C43E5E}" destId="{BCD99B35-B607-4D34-AA21-872DB7EA0BF7}" srcOrd="1" destOrd="0" presId="urn:microsoft.com/office/officeart/2005/8/layout/orgChart1"/>
    <dgm:cxn modelId="{67747815-1F70-4F54-AA8E-6E1E4BA29A5B}" type="presParOf" srcId="{BCD99B35-B607-4D34-AA21-872DB7EA0BF7}" destId="{9E5B00CD-CC41-44C9-8A75-FA8BF6F58270}" srcOrd="0" destOrd="0" presId="urn:microsoft.com/office/officeart/2005/8/layout/orgChart1"/>
    <dgm:cxn modelId="{E70D37B1-BEA7-41F5-B71E-E08FEF151430}" type="presParOf" srcId="{BCD99B35-B607-4D34-AA21-872DB7EA0BF7}" destId="{02FFD026-2CA5-4FD9-B013-34F6B43F84CE}" srcOrd="1" destOrd="0" presId="urn:microsoft.com/office/officeart/2005/8/layout/orgChart1"/>
    <dgm:cxn modelId="{1229DCB4-9914-4BD3-97CC-2E179369D7BB}" type="presParOf" srcId="{02FFD026-2CA5-4FD9-B013-34F6B43F84CE}" destId="{35335A28-D713-4E87-AD89-A8FA9598A699}" srcOrd="0" destOrd="0" presId="urn:microsoft.com/office/officeart/2005/8/layout/orgChart1"/>
    <dgm:cxn modelId="{1E0E8145-A12D-41F3-AC0A-63844A7C554B}" type="presParOf" srcId="{35335A28-D713-4E87-AD89-A8FA9598A699}" destId="{CBC494D3-E595-414D-A535-657F968798E4}" srcOrd="0" destOrd="0" presId="urn:microsoft.com/office/officeart/2005/8/layout/orgChart1"/>
    <dgm:cxn modelId="{DC68829D-5E22-4459-8D5B-A23453318D06}" type="presParOf" srcId="{35335A28-D713-4E87-AD89-A8FA9598A699}" destId="{A4067BCE-F29C-4E85-8156-00524896EDDC}" srcOrd="1" destOrd="0" presId="urn:microsoft.com/office/officeart/2005/8/layout/orgChart1"/>
    <dgm:cxn modelId="{9D21BF4E-3792-4FC6-9E38-1D9A8E72DE68}" type="presParOf" srcId="{02FFD026-2CA5-4FD9-B013-34F6B43F84CE}" destId="{8F5E72D2-6989-4326-A00F-F55757A60647}" srcOrd="1" destOrd="0" presId="urn:microsoft.com/office/officeart/2005/8/layout/orgChart1"/>
    <dgm:cxn modelId="{BFCF4EAA-1BB1-40E3-B693-E68F40E935B0}" type="presParOf" srcId="{8F5E72D2-6989-4326-A00F-F55757A60647}" destId="{E336473D-4EC3-4779-81E6-FE67C8BCD671}" srcOrd="0" destOrd="0" presId="urn:microsoft.com/office/officeart/2005/8/layout/orgChart1"/>
    <dgm:cxn modelId="{418B56B4-C2DD-47DF-8669-74AD80ADB41E}" type="presParOf" srcId="{8F5E72D2-6989-4326-A00F-F55757A60647}" destId="{4F292DF3-D948-492C-839C-94170F20623D}" srcOrd="1" destOrd="0" presId="urn:microsoft.com/office/officeart/2005/8/layout/orgChart1"/>
    <dgm:cxn modelId="{8D9248E9-B273-41FF-8E8D-6515F60D4A0F}" type="presParOf" srcId="{4F292DF3-D948-492C-839C-94170F20623D}" destId="{11644077-F4DE-4AA6-A9B7-BA3B7FE03B02}" srcOrd="0" destOrd="0" presId="urn:microsoft.com/office/officeart/2005/8/layout/orgChart1"/>
    <dgm:cxn modelId="{A70586E5-7120-49D3-82D0-EAB88C718F40}" type="presParOf" srcId="{11644077-F4DE-4AA6-A9B7-BA3B7FE03B02}" destId="{DCD46AF7-46C7-4E54-B52F-51AC1514C346}" srcOrd="0" destOrd="0" presId="urn:microsoft.com/office/officeart/2005/8/layout/orgChart1"/>
    <dgm:cxn modelId="{B16F322D-2AA1-418D-B01D-C307D63300F0}" type="presParOf" srcId="{11644077-F4DE-4AA6-A9B7-BA3B7FE03B02}" destId="{8546BD2B-C835-4032-8073-6B0219B9C6F2}" srcOrd="1" destOrd="0" presId="urn:microsoft.com/office/officeart/2005/8/layout/orgChart1"/>
    <dgm:cxn modelId="{903B8B8A-F9ED-444A-9F4D-17911BAFDBC1}" type="presParOf" srcId="{4F292DF3-D948-492C-839C-94170F20623D}" destId="{31C7B005-8B57-4663-83FF-4F061D0244BE}" srcOrd="1" destOrd="0" presId="urn:microsoft.com/office/officeart/2005/8/layout/orgChart1"/>
    <dgm:cxn modelId="{800009E9-FF30-4DED-966B-8EB4CD3E46D2}" type="presParOf" srcId="{4F292DF3-D948-492C-839C-94170F20623D}" destId="{66205F68-7E84-43B9-A997-78A0A4C6AD22}" srcOrd="2" destOrd="0" presId="urn:microsoft.com/office/officeart/2005/8/layout/orgChart1"/>
    <dgm:cxn modelId="{352A38A5-CF41-49F7-B4E4-86AB5641912E}" type="presParOf" srcId="{02FFD026-2CA5-4FD9-B013-34F6B43F84CE}" destId="{F1397C40-E24C-4332-939B-2719585C474A}" srcOrd="2" destOrd="0" presId="urn:microsoft.com/office/officeart/2005/8/layout/orgChart1"/>
    <dgm:cxn modelId="{3FE3A045-6316-462D-842A-C12EEC9B3257}" type="presParOf" srcId="{BCD99B35-B607-4D34-AA21-872DB7EA0BF7}" destId="{7E71BD74-9866-4176-BB9C-EB5B259065B3}" srcOrd="2" destOrd="0" presId="urn:microsoft.com/office/officeart/2005/8/layout/orgChart1"/>
    <dgm:cxn modelId="{D94485CD-56D6-46EE-9425-23986AC59080}" type="presParOf" srcId="{BCD99B35-B607-4D34-AA21-872DB7EA0BF7}" destId="{C5D7FA6F-F3E5-485D-A702-19506A1F30EA}" srcOrd="3" destOrd="0" presId="urn:microsoft.com/office/officeart/2005/8/layout/orgChart1"/>
    <dgm:cxn modelId="{F50C5483-A113-41A8-BF8A-B6646C0A02F3}" type="presParOf" srcId="{C5D7FA6F-F3E5-485D-A702-19506A1F30EA}" destId="{B850EA6D-8968-4633-8318-0DA87AADF2E9}" srcOrd="0" destOrd="0" presId="urn:microsoft.com/office/officeart/2005/8/layout/orgChart1"/>
    <dgm:cxn modelId="{FC682ECD-9C85-48B4-958B-813577C20625}" type="presParOf" srcId="{B850EA6D-8968-4633-8318-0DA87AADF2E9}" destId="{CC0A67BC-B760-4450-9607-2CE699D0774B}" srcOrd="0" destOrd="0" presId="urn:microsoft.com/office/officeart/2005/8/layout/orgChart1"/>
    <dgm:cxn modelId="{DD47929C-8AF5-4DAF-962C-6C005F8F0026}" type="presParOf" srcId="{B850EA6D-8968-4633-8318-0DA87AADF2E9}" destId="{494409A2-483A-4C15-92EF-6F522A843C93}" srcOrd="1" destOrd="0" presId="urn:microsoft.com/office/officeart/2005/8/layout/orgChart1"/>
    <dgm:cxn modelId="{53DA4A09-72A8-49D2-9353-4849E808A8DF}" type="presParOf" srcId="{C5D7FA6F-F3E5-485D-A702-19506A1F30EA}" destId="{3F292E73-02A3-4AD0-9A7E-B97D788F6154}" srcOrd="1" destOrd="0" presId="urn:microsoft.com/office/officeart/2005/8/layout/orgChart1"/>
    <dgm:cxn modelId="{4F08E930-03F7-4AD1-8E4B-0A1A44935E1C}" type="presParOf" srcId="{3F292E73-02A3-4AD0-9A7E-B97D788F6154}" destId="{D09DD5BE-36F9-4CFE-8461-1B765A84F1E2}" srcOrd="0" destOrd="0" presId="urn:microsoft.com/office/officeart/2005/8/layout/orgChart1"/>
    <dgm:cxn modelId="{4FC1C643-C3A5-45EB-9A73-0214E2DB4613}" type="presParOf" srcId="{3F292E73-02A3-4AD0-9A7E-B97D788F6154}" destId="{B3FDACBC-8ED6-431D-BEB2-F1C166398129}" srcOrd="1" destOrd="0" presId="urn:microsoft.com/office/officeart/2005/8/layout/orgChart1"/>
    <dgm:cxn modelId="{97AA40DE-BD5E-4A30-A602-00CB3EA24138}" type="presParOf" srcId="{B3FDACBC-8ED6-431D-BEB2-F1C166398129}" destId="{621DFA70-D792-4026-9682-279BE9E683AB}" srcOrd="0" destOrd="0" presId="urn:microsoft.com/office/officeart/2005/8/layout/orgChart1"/>
    <dgm:cxn modelId="{0527FED9-10C3-4A2F-A411-79CC46C57E36}" type="presParOf" srcId="{621DFA70-D792-4026-9682-279BE9E683AB}" destId="{66EEBB18-2194-4ED8-B37B-0E8C25ED7D7F}" srcOrd="0" destOrd="0" presId="urn:microsoft.com/office/officeart/2005/8/layout/orgChart1"/>
    <dgm:cxn modelId="{F747779D-7A00-4D03-8FE7-4D223786A459}" type="presParOf" srcId="{621DFA70-D792-4026-9682-279BE9E683AB}" destId="{03261526-51CF-4F4B-AFC2-09F12D81998C}" srcOrd="1" destOrd="0" presId="urn:microsoft.com/office/officeart/2005/8/layout/orgChart1"/>
    <dgm:cxn modelId="{269C2AA6-6122-4678-8430-689673814057}" type="presParOf" srcId="{B3FDACBC-8ED6-431D-BEB2-F1C166398129}" destId="{DCD8A1F1-723C-4B8B-9416-B88B48B5DAAE}" srcOrd="1" destOrd="0" presId="urn:microsoft.com/office/officeart/2005/8/layout/orgChart1"/>
    <dgm:cxn modelId="{453E3EB1-245F-4BF6-B45A-B798737C86C9}" type="presParOf" srcId="{B3FDACBC-8ED6-431D-BEB2-F1C166398129}" destId="{A91AF772-AA6D-4EFD-ACA4-BD6F8685E6D8}" srcOrd="2" destOrd="0" presId="urn:microsoft.com/office/officeart/2005/8/layout/orgChart1"/>
    <dgm:cxn modelId="{2ECB6131-26C0-4CD1-AABF-300D57CE4D55}" type="presParOf" srcId="{C5D7FA6F-F3E5-485D-A702-19506A1F30EA}" destId="{CA4EBEBA-104F-46E7-AF5F-732EC3A2B665}" srcOrd="2" destOrd="0" presId="urn:microsoft.com/office/officeart/2005/8/layout/orgChart1"/>
    <dgm:cxn modelId="{0DF1ED73-5AD9-4844-A868-3B42FDAB5361}" type="presParOf" srcId="{388E6E9F-F077-4EEC-B455-94C566C43E5E}" destId="{3430BE8E-A02A-4B20-BE29-73B817D49C8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00FE3A-5EC4-4640-ADB8-05505371978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D5E85744-E2F7-459D-B246-ABFE9541B3E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Решение</a:t>
          </a:r>
          <a:endParaRPr kumimoji="0" lang="ru-RU" altLang="ru-RU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anose="030F0702030302020204" pitchFamily="66" charset="0"/>
          </a:endParaRPr>
        </a:p>
      </dgm:t>
    </dgm:pt>
    <dgm:pt modelId="{A767514B-EB18-401F-B2DC-3D5BBDFCB708}" type="parTrans" cxnId="{ACC8B96A-88EB-4359-80AD-39ED33DFC229}">
      <dgm:prSet/>
      <dgm:spPr/>
    </dgm:pt>
    <dgm:pt modelId="{E9AB2192-64B8-4DA3-BF33-F18F205C780B}" type="sibTrans" cxnId="{ACC8B96A-88EB-4359-80AD-39ED33DFC229}">
      <dgm:prSet/>
      <dgm:spPr/>
    </dgm:pt>
    <dgm:pt modelId="{2D88DA5D-A664-40A4-A682-33A97075B4C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Плановые показатели</a:t>
          </a:r>
        </a:p>
      </dgm:t>
    </dgm:pt>
    <dgm:pt modelId="{E11BAB9A-8780-40F0-B852-F81DB64966B0}" type="parTrans" cxnId="{7452DD6F-499F-421A-BB1C-DF761E356CB1}">
      <dgm:prSet/>
      <dgm:spPr/>
    </dgm:pt>
    <dgm:pt modelId="{4F28D673-1C59-4C8C-A5E1-85068BD821BE}" type="sibTrans" cxnId="{7452DD6F-499F-421A-BB1C-DF761E356CB1}">
      <dgm:prSet/>
      <dgm:spPr/>
    </dgm:pt>
    <dgm:pt modelId="{552D6C00-4310-4ADA-9C81-6F2C42B0E5F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 </a:t>
          </a:r>
          <a:r>
            <a:rPr kumimoji="1" lang="en-US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x</a:t>
          </a:r>
          <a:r>
            <a:rPr kumimoji="1" lang="en-US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– </a:t>
          </a: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дневной план выпуска пирожков;</a:t>
          </a:r>
          <a:endParaRPr kumimoji="1" lang="en-US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2000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y</a:t>
          </a:r>
          <a:r>
            <a:rPr kumimoji="1" lang="en-US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- </a:t>
          </a: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дневной план выпуска пирожных</a:t>
          </a:r>
          <a:r>
            <a:rPr kumimoji="0" lang="ru-RU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 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0E5C18CF-FABC-423B-BD43-B92BF66AF782}" type="parTrans" cxnId="{7BA1A9E6-32E5-4C12-B97C-8B8BB977B800}">
      <dgm:prSet/>
      <dgm:spPr/>
    </dgm:pt>
    <dgm:pt modelId="{5A29B278-9C51-4FDC-9EF7-6AFB7A5EC893}" type="sibTrans" cxnId="{7BA1A9E6-32E5-4C12-B97C-8B8BB977B800}">
      <dgm:prSet/>
      <dgm:spPr/>
    </dgm:pt>
    <dgm:pt modelId="{6B7A784A-BA1F-46ED-A495-795F16FE8E7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Основные ресурсы деятельности</a:t>
          </a:r>
        </a:p>
      </dgm:t>
    </dgm:pt>
    <dgm:pt modelId="{98B850F8-A82C-45A0-A5FD-41182F77874B}" type="parTrans" cxnId="{DBAC3149-23CD-42A1-98C0-E806FEB2076E}">
      <dgm:prSet/>
      <dgm:spPr/>
    </dgm:pt>
    <dgm:pt modelId="{98FE61F8-F688-41D9-8205-67F7FE1FE3AA}" type="sibTrans" cxnId="{DBAC3149-23CD-42A1-98C0-E806FEB2076E}">
      <dgm:prSet/>
      <dgm:spPr/>
    </dgm:pt>
    <dgm:pt modelId="{5ADF7B3D-03FA-4BE1-B1C8-120E0773241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Длительность рабочего времени - 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8 часов.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Вместимость складского помещения - 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700 мест</a:t>
          </a:r>
        </a:p>
      </dgm:t>
    </dgm:pt>
    <dgm:pt modelId="{EFE61DB6-86DA-4A25-A878-EC0AD207B6D3}" type="parTrans" cxnId="{3203712A-7063-4F29-AF86-5BEB2CFE3F6A}">
      <dgm:prSet/>
      <dgm:spPr/>
    </dgm:pt>
    <dgm:pt modelId="{0DA6C312-05A2-4F64-8582-C29A6BD002A1}" type="sibTrans" cxnId="{3203712A-7063-4F29-AF86-5BEB2CFE3F6A}">
      <dgm:prSet/>
      <dgm:spPr/>
    </dgm:pt>
    <dgm:pt modelId="{2F20B2EE-A52B-4726-8F61-1975CFE6CBFE}" type="pres">
      <dgm:prSet presAssocID="{B800FE3A-5EC4-4640-ADB8-05505371978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78D633C-6C2A-45D6-ADCF-C26BD2F74D60}" type="pres">
      <dgm:prSet presAssocID="{D5E85744-E2F7-459D-B246-ABFE9541B3EF}" presName="hierRoot1" presStyleCnt="0">
        <dgm:presLayoutVars>
          <dgm:hierBranch/>
        </dgm:presLayoutVars>
      </dgm:prSet>
      <dgm:spPr/>
    </dgm:pt>
    <dgm:pt modelId="{1A6350E1-020D-4F96-87BA-79FCD10AF800}" type="pres">
      <dgm:prSet presAssocID="{D5E85744-E2F7-459D-B246-ABFE9541B3EF}" presName="rootComposite1" presStyleCnt="0"/>
      <dgm:spPr/>
    </dgm:pt>
    <dgm:pt modelId="{D0FD98EC-C869-490E-AE19-A70A6B895BBF}" type="pres">
      <dgm:prSet presAssocID="{D5E85744-E2F7-459D-B246-ABFE9541B3E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AC80632-292E-4A59-B761-73DF5B181E46}" type="pres">
      <dgm:prSet presAssocID="{D5E85744-E2F7-459D-B246-ABFE9541B3E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801A7A8-04E2-4F8F-977F-5DA1D2ADB076}" type="pres">
      <dgm:prSet presAssocID="{D5E85744-E2F7-459D-B246-ABFE9541B3EF}" presName="hierChild2" presStyleCnt="0"/>
      <dgm:spPr/>
    </dgm:pt>
    <dgm:pt modelId="{24B8710B-97D7-474B-A1AE-525AC29E181D}" type="pres">
      <dgm:prSet presAssocID="{E11BAB9A-8780-40F0-B852-F81DB64966B0}" presName="Name35" presStyleLbl="parChTrans1D2" presStyleIdx="0" presStyleCnt="2"/>
      <dgm:spPr/>
    </dgm:pt>
    <dgm:pt modelId="{4683079C-A59C-4DC9-9B7F-60A68E4EEEFE}" type="pres">
      <dgm:prSet presAssocID="{2D88DA5D-A664-40A4-A682-33A97075B4CC}" presName="hierRoot2" presStyleCnt="0">
        <dgm:presLayoutVars>
          <dgm:hierBranch/>
        </dgm:presLayoutVars>
      </dgm:prSet>
      <dgm:spPr/>
    </dgm:pt>
    <dgm:pt modelId="{E76458F5-465F-4F1F-8EA5-4263940CE825}" type="pres">
      <dgm:prSet presAssocID="{2D88DA5D-A664-40A4-A682-33A97075B4CC}" presName="rootComposite" presStyleCnt="0"/>
      <dgm:spPr/>
    </dgm:pt>
    <dgm:pt modelId="{43F2023B-B86C-44F0-AABA-502AD414EB42}" type="pres">
      <dgm:prSet presAssocID="{2D88DA5D-A664-40A4-A682-33A97075B4C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93706B-91DF-43C3-97D0-3BC5A4D61742}" type="pres">
      <dgm:prSet presAssocID="{2D88DA5D-A664-40A4-A682-33A97075B4CC}" presName="rootConnector" presStyleLbl="node2" presStyleIdx="0" presStyleCnt="2"/>
      <dgm:spPr/>
      <dgm:t>
        <a:bodyPr/>
        <a:lstStyle/>
        <a:p>
          <a:endParaRPr lang="ru-RU"/>
        </a:p>
      </dgm:t>
    </dgm:pt>
    <dgm:pt modelId="{ECFC1BDF-899F-49C7-B795-50E2075992B4}" type="pres">
      <dgm:prSet presAssocID="{2D88DA5D-A664-40A4-A682-33A97075B4CC}" presName="hierChild4" presStyleCnt="0"/>
      <dgm:spPr/>
    </dgm:pt>
    <dgm:pt modelId="{19503992-66B9-4EC8-820D-B5C097C3BAE3}" type="pres">
      <dgm:prSet presAssocID="{0E5C18CF-FABC-423B-BD43-B92BF66AF782}" presName="Name35" presStyleLbl="parChTrans1D3" presStyleIdx="0" presStyleCnt="2"/>
      <dgm:spPr/>
    </dgm:pt>
    <dgm:pt modelId="{66BBF19D-DFBF-475C-94FC-468A5BEC84E3}" type="pres">
      <dgm:prSet presAssocID="{552D6C00-4310-4ADA-9C81-6F2C42B0E5F9}" presName="hierRoot2" presStyleCnt="0">
        <dgm:presLayoutVars>
          <dgm:hierBranch val="r"/>
        </dgm:presLayoutVars>
      </dgm:prSet>
      <dgm:spPr/>
    </dgm:pt>
    <dgm:pt modelId="{F615D539-2789-45C7-98B9-CF22584DBD3A}" type="pres">
      <dgm:prSet presAssocID="{552D6C00-4310-4ADA-9C81-6F2C42B0E5F9}" presName="rootComposite" presStyleCnt="0"/>
      <dgm:spPr/>
    </dgm:pt>
    <dgm:pt modelId="{710D077F-8773-4F03-AEC7-165CC06CB61F}" type="pres">
      <dgm:prSet presAssocID="{552D6C00-4310-4ADA-9C81-6F2C42B0E5F9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1E527D-A94D-46AB-AEAA-EB32F22A19E5}" type="pres">
      <dgm:prSet presAssocID="{552D6C00-4310-4ADA-9C81-6F2C42B0E5F9}" presName="rootConnector" presStyleLbl="node3" presStyleIdx="0" presStyleCnt="2"/>
      <dgm:spPr/>
      <dgm:t>
        <a:bodyPr/>
        <a:lstStyle/>
        <a:p>
          <a:endParaRPr lang="ru-RU"/>
        </a:p>
      </dgm:t>
    </dgm:pt>
    <dgm:pt modelId="{B66B92A8-45A5-4B13-8C28-0AF6F8C14518}" type="pres">
      <dgm:prSet presAssocID="{552D6C00-4310-4ADA-9C81-6F2C42B0E5F9}" presName="hierChild4" presStyleCnt="0"/>
      <dgm:spPr/>
    </dgm:pt>
    <dgm:pt modelId="{24FCF5AE-ECCF-4390-B226-33FC13B55056}" type="pres">
      <dgm:prSet presAssocID="{552D6C00-4310-4ADA-9C81-6F2C42B0E5F9}" presName="hierChild5" presStyleCnt="0"/>
      <dgm:spPr/>
    </dgm:pt>
    <dgm:pt modelId="{92C8AD25-AACF-4351-9697-A2F2090F68BC}" type="pres">
      <dgm:prSet presAssocID="{2D88DA5D-A664-40A4-A682-33A97075B4CC}" presName="hierChild5" presStyleCnt="0"/>
      <dgm:spPr/>
    </dgm:pt>
    <dgm:pt modelId="{8979D609-D0F8-43C6-B17B-98A9ABD405CF}" type="pres">
      <dgm:prSet presAssocID="{98B850F8-A82C-45A0-A5FD-41182F77874B}" presName="Name35" presStyleLbl="parChTrans1D2" presStyleIdx="1" presStyleCnt="2"/>
      <dgm:spPr/>
    </dgm:pt>
    <dgm:pt modelId="{6A277D35-47AD-4927-8553-8BE06C0CCE6E}" type="pres">
      <dgm:prSet presAssocID="{6B7A784A-BA1F-46ED-A495-795F16FE8E7F}" presName="hierRoot2" presStyleCnt="0">
        <dgm:presLayoutVars>
          <dgm:hierBranch/>
        </dgm:presLayoutVars>
      </dgm:prSet>
      <dgm:spPr/>
    </dgm:pt>
    <dgm:pt modelId="{95E4AD38-2D9D-4564-9A9F-D52F0AA10434}" type="pres">
      <dgm:prSet presAssocID="{6B7A784A-BA1F-46ED-A495-795F16FE8E7F}" presName="rootComposite" presStyleCnt="0"/>
      <dgm:spPr/>
    </dgm:pt>
    <dgm:pt modelId="{0DB627B7-82C3-4E66-BD13-9F98437B3FA1}" type="pres">
      <dgm:prSet presAssocID="{6B7A784A-BA1F-46ED-A495-795F16FE8E7F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28D17F-6694-477A-B0A2-2C5A0BE7BDB7}" type="pres">
      <dgm:prSet presAssocID="{6B7A784A-BA1F-46ED-A495-795F16FE8E7F}" presName="rootConnector" presStyleLbl="node2" presStyleIdx="1" presStyleCnt="2"/>
      <dgm:spPr/>
      <dgm:t>
        <a:bodyPr/>
        <a:lstStyle/>
        <a:p>
          <a:endParaRPr lang="ru-RU"/>
        </a:p>
      </dgm:t>
    </dgm:pt>
    <dgm:pt modelId="{68E16F4A-ADEF-4EFC-80C6-EE11EB7233D7}" type="pres">
      <dgm:prSet presAssocID="{6B7A784A-BA1F-46ED-A495-795F16FE8E7F}" presName="hierChild4" presStyleCnt="0"/>
      <dgm:spPr/>
    </dgm:pt>
    <dgm:pt modelId="{C026A8A4-9FB9-44B0-94F7-5A073AD7B851}" type="pres">
      <dgm:prSet presAssocID="{EFE61DB6-86DA-4A25-A878-EC0AD207B6D3}" presName="Name35" presStyleLbl="parChTrans1D3" presStyleIdx="1" presStyleCnt="2"/>
      <dgm:spPr/>
    </dgm:pt>
    <dgm:pt modelId="{0679FBE4-0DA5-477F-AC96-E6523EBF7E1C}" type="pres">
      <dgm:prSet presAssocID="{5ADF7B3D-03FA-4BE1-B1C8-120E0773241F}" presName="hierRoot2" presStyleCnt="0">
        <dgm:presLayoutVars>
          <dgm:hierBranch val="r"/>
        </dgm:presLayoutVars>
      </dgm:prSet>
      <dgm:spPr/>
    </dgm:pt>
    <dgm:pt modelId="{3460FAC3-14BF-488F-9D9D-7FD34FDCE1C4}" type="pres">
      <dgm:prSet presAssocID="{5ADF7B3D-03FA-4BE1-B1C8-120E0773241F}" presName="rootComposite" presStyleCnt="0"/>
      <dgm:spPr/>
    </dgm:pt>
    <dgm:pt modelId="{02DB15CD-4C41-4531-AD6A-E7EDFF665D56}" type="pres">
      <dgm:prSet presAssocID="{5ADF7B3D-03FA-4BE1-B1C8-120E0773241F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044175-DED0-4689-9FC9-B771B886A6FF}" type="pres">
      <dgm:prSet presAssocID="{5ADF7B3D-03FA-4BE1-B1C8-120E0773241F}" presName="rootConnector" presStyleLbl="node3" presStyleIdx="1" presStyleCnt="2"/>
      <dgm:spPr/>
      <dgm:t>
        <a:bodyPr/>
        <a:lstStyle/>
        <a:p>
          <a:endParaRPr lang="ru-RU"/>
        </a:p>
      </dgm:t>
    </dgm:pt>
    <dgm:pt modelId="{0F4F799D-EFC9-4D26-AD09-E3BE5614E89C}" type="pres">
      <dgm:prSet presAssocID="{5ADF7B3D-03FA-4BE1-B1C8-120E0773241F}" presName="hierChild4" presStyleCnt="0"/>
      <dgm:spPr/>
    </dgm:pt>
    <dgm:pt modelId="{BE89F6D6-FB9E-4C17-91E9-1A2796CBA4BF}" type="pres">
      <dgm:prSet presAssocID="{5ADF7B3D-03FA-4BE1-B1C8-120E0773241F}" presName="hierChild5" presStyleCnt="0"/>
      <dgm:spPr/>
    </dgm:pt>
    <dgm:pt modelId="{36B089D1-88CB-41C0-B382-3080E9EDF624}" type="pres">
      <dgm:prSet presAssocID="{6B7A784A-BA1F-46ED-A495-795F16FE8E7F}" presName="hierChild5" presStyleCnt="0"/>
      <dgm:spPr/>
    </dgm:pt>
    <dgm:pt modelId="{C4AD4C08-C5B6-4263-B6FD-2AA857F4AEA4}" type="pres">
      <dgm:prSet presAssocID="{D5E85744-E2F7-459D-B246-ABFE9541B3EF}" presName="hierChild3" presStyleCnt="0"/>
      <dgm:spPr/>
    </dgm:pt>
  </dgm:ptLst>
  <dgm:cxnLst>
    <dgm:cxn modelId="{3203712A-7063-4F29-AF86-5BEB2CFE3F6A}" srcId="{6B7A784A-BA1F-46ED-A495-795F16FE8E7F}" destId="{5ADF7B3D-03FA-4BE1-B1C8-120E0773241F}" srcOrd="0" destOrd="0" parTransId="{EFE61DB6-86DA-4A25-A878-EC0AD207B6D3}" sibTransId="{0DA6C312-05A2-4F64-8582-C29A6BD002A1}"/>
    <dgm:cxn modelId="{49A8FE23-33BA-4527-8F40-5A4FD55E2E22}" type="presOf" srcId="{2D88DA5D-A664-40A4-A682-33A97075B4CC}" destId="{43F2023B-B86C-44F0-AABA-502AD414EB42}" srcOrd="0" destOrd="0" presId="urn:microsoft.com/office/officeart/2005/8/layout/orgChart1"/>
    <dgm:cxn modelId="{41B15F43-6074-4786-884D-734637CD2037}" type="presOf" srcId="{6B7A784A-BA1F-46ED-A495-795F16FE8E7F}" destId="{0DB627B7-82C3-4E66-BD13-9F98437B3FA1}" srcOrd="0" destOrd="0" presId="urn:microsoft.com/office/officeart/2005/8/layout/orgChart1"/>
    <dgm:cxn modelId="{AFEE226E-4311-4900-9ECE-429E2DA042E5}" type="presOf" srcId="{5ADF7B3D-03FA-4BE1-B1C8-120E0773241F}" destId="{96044175-DED0-4689-9FC9-B771B886A6FF}" srcOrd="1" destOrd="0" presId="urn:microsoft.com/office/officeart/2005/8/layout/orgChart1"/>
    <dgm:cxn modelId="{6BEB06EA-8398-477C-B4A9-87ED1597F2F6}" type="presOf" srcId="{0E5C18CF-FABC-423B-BD43-B92BF66AF782}" destId="{19503992-66B9-4EC8-820D-B5C097C3BAE3}" srcOrd="0" destOrd="0" presId="urn:microsoft.com/office/officeart/2005/8/layout/orgChart1"/>
    <dgm:cxn modelId="{A1D43C26-8357-4BC2-B161-F23AADD4514F}" type="presOf" srcId="{EFE61DB6-86DA-4A25-A878-EC0AD207B6D3}" destId="{C026A8A4-9FB9-44B0-94F7-5A073AD7B851}" srcOrd="0" destOrd="0" presId="urn:microsoft.com/office/officeart/2005/8/layout/orgChart1"/>
    <dgm:cxn modelId="{E6F794F9-59AF-44FE-93C1-153A7587F3DD}" type="presOf" srcId="{6B7A784A-BA1F-46ED-A495-795F16FE8E7F}" destId="{4828D17F-6694-477A-B0A2-2C5A0BE7BDB7}" srcOrd="1" destOrd="0" presId="urn:microsoft.com/office/officeart/2005/8/layout/orgChart1"/>
    <dgm:cxn modelId="{ACC8B96A-88EB-4359-80AD-39ED33DFC229}" srcId="{B800FE3A-5EC4-4640-ADB8-05505371978A}" destId="{D5E85744-E2F7-459D-B246-ABFE9541B3EF}" srcOrd="0" destOrd="0" parTransId="{A767514B-EB18-401F-B2DC-3D5BBDFCB708}" sibTransId="{E9AB2192-64B8-4DA3-BF33-F18F205C780B}"/>
    <dgm:cxn modelId="{D1785D1C-4B27-4D88-B60B-A40916E58944}" type="presOf" srcId="{552D6C00-4310-4ADA-9C81-6F2C42B0E5F9}" destId="{DC1E527D-A94D-46AB-AEAA-EB32F22A19E5}" srcOrd="1" destOrd="0" presId="urn:microsoft.com/office/officeart/2005/8/layout/orgChart1"/>
    <dgm:cxn modelId="{7452DD6F-499F-421A-BB1C-DF761E356CB1}" srcId="{D5E85744-E2F7-459D-B246-ABFE9541B3EF}" destId="{2D88DA5D-A664-40A4-A682-33A97075B4CC}" srcOrd="0" destOrd="0" parTransId="{E11BAB9A-8780-40F0-B852-F81DB64966B0}" sibTransId="{4F28D673-1C59-4C8C-A5E1-85068BD821BE}"/>
    <dgm:cxn modelId="{9CA43ADF-76E2-4172-B741-6C3F25E76CB7}" type="presOf" srcId="{2D88DA5D-A664-40A4-A682-33A97075B4CC}" destId="{7193706B-91DF-43C3-97D0-3BC5A4D61742}" srcOrd="1" destOrd="0" presId="urn:microsoft.com/office/officeart/2005/8/layout/orgChart1"/>
    <dgm:cxn modelId="{4BF021EA-E816-4513-9B37-A96B6D786C34}" type="presOf" srcId="{E11BAB9A-8780-40F0-B852-F81DB64966B0}" destId="{24B8710B-97D7-474B-A1AE-525AC29E181D}" srcOrd="0" destOrd="0" presId="urn:microsoft.com/office/officeart/2005/8/layout/orgChart1"/>
    <dgm:cxn modelId="{27C02E3E-D9E9-48A9-AE47-3E30B90A4CAE}" type="presOf" srcId="{B800FE3A-5EC4-4640-ADB8-05505371978A}" destId="{2F20B2EE-A52B-4726-8F61-1975CFE6CBFE}" srcOrd="0" destOrd="0" presId="urn:microsoft.com/office/officeart/2005/8/layout/orgChart1"/>
    <dgm:cxn modelId="{D49062E0-9DC8-4643-B068-5648249A2432}" type="presOf" srcId="{D5E85744-E2F7-459D-B246-ABFE9541B3EF}" destId="{D0FD98EC-C869-490E-AE19-A70A6B895BBF}" srcOrd="0" destOrd="0" presId="urn:microsoft.com/office/officeart/2005/8/layout/orgChart1"/>
    <dgm:cxn modelId="{7DB8CBD3-DD9B-450A-BDF4-D9C0F44B32E2}" type="presOf" srcId="{D5E85744-E2F7-459D-B246-ABFE9541B3EF}" destId="{DAC80632-292E-4A59-B761-73DF5B181E46}" srcOrd="1" destOrd="0" presId="urn:microsoft.com/office/officeart/2005/8/layout/orgChart1"/>
    <dgm:cxn modelId="{8F384F7E-3796-48D4-B265-A7FC05E4691A}" type="presOf" srcId="{552D6C00-4310-4ADA-9C81-6F2C42B0E5F9}" destId="{710D077F-8773-4F03-AEC7-165CC06CB61F}" srcOrd="0" destOrd="0" presId="urn:microsoft.com/office/officeart/2005/8/layout/orgChart1"/>
    <dgm:cxn modelId="{5D70CB9B-C329-4F4D-AC4D-E8402E9F1C15}" type="presOf" srcId="{98B850F8-A82C-45A0-A5FD-41182F77874B}" destId="{8979D609-D0F8-43C6-B17B-98A9ABD405CF}" srcOrd="0" destOrd="0" presId="urn:microsoft.com/office/officeart/2005/8/layout/orgChart1"/>
    <dgm:cxn modelId="{7BA1A9E6-32E5-4C12-B97C-8B8BB977B800}" srcId="{2D88DA5D-A664-40A4-A682-33A97075B4CC}" destId="{552D6C00-4310-4ADA-9C81-6F2C42B0E5F9}" srcOrd="0" destOrd="0" parTransId="{0E5C18CF-FABC-423B-BD43-B92BF66AF782}" sibTransId="{5A29B278-9C51-4FDC-9EF7-6AFB7A5EC893}"/>
    <dgm:cxn modelId="{DBAC3149-23CD-42A1-98C0-E806FEB2076E}" srcId="{D5E85744-E2F7-459D-B246-ABFE9541B3EF}" destId="{6B7A784A-BA1F-46ED-A495-795F16FE8E7F}" srcOrd="1" destOrd="0" parTransId="{98B850F8-A82C-45A0-A5FD-41182F77874B}" sibTransId="{98FE61F8-F688-41D9-8205-67F7FE1FE3AA}"/>
    <dgm:cxn modelId="{BDD3F676-A630-4DAA-90A7-CDCD3267802E}" type="presOf" srcId="{5ADF7B3D-03FA-4BE1-B1C8-120E0773241F}" destId="{02DB15CD-4C41-4531-AD6A-E7EDFF665D56}" srcOrd="0" destOrd="0" presId="urn:microsoft.com/office/officeart/2005/8/layout/orgChart1"/>
    <dgm:cxn modelId="{7B43E322-8469-423E-8843-85E084EA235A}" type="presParOf" srcId="{2F20B2EE-A52B-4726-8F61-1975CFE6CBFE}" destId="{778D633C-6C2A-45D6-ADCF-C26BD2F74D60}" srcOrd="0" destOrd="0" presId="urn:microsoft.com/office/officeart/2005/8/layout/orgChart1"/>
    <dgm:cxn modelId="{2D33FDEB-CDF8-4990-B693-AC09BD696D03}" type="presParOf" srcId="{778D633C-6C2A-45D6-ADCF-C26BD2F74D60}" destId="{1A6350E1-020D-4F96-87BA-79FCD10AF800}" srcOrd="0" destOrd="0" presId="urn:microsoft.com/office/officeart/2005/8/layout/orgChart1"/>
    <dgm:cxn modelId="{3B0A3BBF-7989-4E90-B3F5-0645A61089BF}" type="presParOf" srcId="{1A6350E1-020D-4F96-87BA-79FCD10AF800}" destId="{D0FD98EC-C869-490E-AE19-A70A6B895BBF}" srcOrd="0" destOrd="0" presId="urn:microsoft.com/office/officeart/2005/8/layout/orgChart1"/>
    <dgm:cxn modelId="{B86F1D5D-58B7-4C91-A1C8-52030FF17CA8}" type="presParOf" srcId="{1A6350E1-020D-4F96-87BA-79FCD10AF800}" destId="{DAC80632-292E-4A59-B761-73DF5B181E46}" srcOrd="1" destOrd="0" presId="urn:microsoft.com/office/officeart/2005/8/layout/orgChart1"/>
    <dgm:cxn modelId="{CC940787-E3C9-40A0-8F5B-F2ADD0A3034A}" type="presParOf" srcId="{778D633C-6C2A-45D6-ADCF-C26BD2F74D60}" destId="{6801A7A8-04E2-4F8F-977F-5DA1D2ADB076}" srcOrd="1" destOrd="0" presId="urn:microsoft.com/office/officeart/2005/8/layout/orgChart1"/>
    <dgm:cxn modelId="{44B91AE4-9F62-42E9-AE90-9B6A22FFF63D}" type="presParOf" srcId="{6801A7A8-04E2-4F8F-977F-5DA1D2ADB076}" destId="{24B8710B-97D7-474B-A1AE-525AC29E181D}" srcOrd="0" destOrd="0" presId="urn:microsoft.com/office/officeart/2005/8/layout/orgChart1"/>
    <dgm:cxn modelId="{45BA4F4D-C962-487B-8F81-15B3B42FF74F}" type="presParOf" srcId="{6801A7A8-04E2-4F8F-977F-5DA1D2ADB076}" destId="{4683079C-A59C-4DC9-9B7F-60A68E4EEEFE}" srcOrd="1" destOrd="0" presId="urn:microsoft.com/office/officeart/2005/8/layout/orgChart1"/>
    <dgm:cxn modelId="{399AFD4D-C390-48E7-861C-C9E9FC3E8F7F}" type="presParOf" srcId="{4683079C-A59C-4DC9-9B7F-60A68E4EEEFE}" destId="{E76458F5-465F-4F1F-8EA5-4263940CE825}" srcOrd="0" destOrd="0" presId="urn:microsoft.com/office/officeart/2005/8/layout/orgChart1"/>
    <dgm:cxn modelId="{75D367BB-6898-4D6F-A77E-71AEDCA346DE}" type="presParOf" srcId="{E76458F5-465F-4F1F-8EA5-4263940CE825}" destId="{43F2023B-B86C-44F0-AABA-502AD414EB42}" srcOrd="0" destOrd="0" presId="urn:microsoft.com/office/officeart/2005/8/layout/orgChart1"/>
    <dgm:cxn modelId="{6A8B4995-4923-4070-B162-145FA6D015A7}" type="presParOf" srcId="{E76458F5-465F-4F1F-8EA5-4263940CE825}" destId="{7193706B-91DF-43C3-97D0-3BC5A4D61742}" srcOrd="1" destOrd="0" presId="urn:microsoft.com/office/officeart/2005/8/layout/orgChart1"/>
    <dgm:cxn modelId="{5E7C6D21-5106-4682-8F3A-1C44F3BF5AB4}" type="presParOf" srcId="{4683079C-A59C-4DC9-9B7F-60A68E4EEEFE}" destId="{ECFC1BDF-899F-49C7-B795-50E2075992B4}" srcOrd="1" destOrd="0" presId="urn:microsoft.com/office/officeart/2005/8/layout/orgChart1"/>
    <dgm:cxn modelId="{E2EEE69C-C6B6-42EE-B3B0-A31CAC47F5F5}" type="presParOf" srcId="{ECFC1BDF-899F-49C7-B795-50E2075992B4}" destId="{19503992-66B9-4EC8-820D-B5C097C3BAE3}" srcOrd="0" destOrd="0" presId="urn:microsoft.com/office/officeart/2005/8/layout/orgChart1"/>
    <dgm:cxn modelId="{CAFCD6D7-5C53-45DE-8286-EE554161B5BD}" type="presParOf" srcId="{ECFC1BDF-899F-49C7-B795-50E2075992B4}" destId="{66BBF19D-DFBF-475C-94FC-468A5BEC84E3}" srcOrd="1" destOrd="0" presId="urn:microsoft.com/office/officeart/2005/8/layout/orgChart1"/>
    <dgm:cxn modelId="{5D38996E-F8F7-4389-8C18-A3171D1807D9}" type="presParOf" srcId="{66BBF19D-DFBF-475C-94FC-468A5BEC84E3}" destId="{F615D539-2789-45C7-98B9-CF22584DBD3A}" srcOrd="0" destOrd="0" presId="urn:microsoft.com/office/officeart/2005/8/layout/orgChart1"/>
    <dgm:cxn modelId="{F3402C4B-45F2-41E5-A77D-2CE77D562C71}" type="presParOf" srcId="{F615D539-2789-45C7-98B9-CF22584DBD3A}" destId="{710D077F-8773-4F03-AEC7-165CC06CB61F}" srcOrd="0" destOrd="0" presId="urn:microsoft.com/office/officeart/2005/8/layout/orgChart1"/>
    <dgm:cxn modelId="{6E1EAE9E-6215-4837-8D58-90122DAF1C4F}" type="presParOf" srcId="{F615D539-2789-45C7-98B9-CF22584DBD3A}" destId="{DC1E527D-A94D-46AB-AEAA-EB32F22A19E5}" srcOrd="1" destOrd="0" presId="urn:microsoft.com/office/officeart/2005/8/layout/orgChart1"/>
    <dgm:cxn modelId="{674EFCE2-68CD-4CF0-9956-C93217EA9459}" type="presParOf" srcId="{66BBF19D-DFBF-475C-94FC-468A5BEC84E3}" destId="{B66B92A8-45A5-4B13-8C28-0AF6F8C14518}" srcOrd="1" destOrd="0" presId="urn:microsoft.com/office/officeart/2005/8/layout/orgChart1"/>
    <dgm:cxn modelId="{FE1DAB77-38B0-4ABD-89B4-F4F9A479F852}" type="presParOf" srcId="{66BBF19D-DFBF-475C-94FC-468A5BEC84E3}" destId="{24FCF5AE-ECCF-4390-B226-33FC13B55056}" srcOrd="2" destOrd="0" presId="urn:microsoft.com/office/officeart/2005/8/layout/orgChart1"/>
    <dgm:cxn modelId="{3BFC905C-B534-41C4-B65F-50C62D3C6C86}" type="presParOf" srcId="{4683079C-A59C-4DC9-9B7F-60A68E4EEEFE}" destId="{92C8AD25-AACF-4351-9697-A2F2090F68BC}" srcOrd="2" destOrd="0" presId="urn:microsoft.com/office/officeart/2005/8/layout/orgChart1"/>
    <dgm:cxn modelId="{B7F692E1-D25F-4DB3-9882-8341B69E7FC8}" type="presParOf" srcId="{6801A7A8-04E2-4F8F-977F-5DA1D2ADB076}" destId="{8979D609-D0F8-43C6-B17B-98A9ABD405CF}" srcOrd="2" destOrd="0" presId="urn:microsoft.com/office/officeart/2005/8/layout/orgChart1"/>
    <dgm:cxn modelId="{15511532-A6DB-4CF5-8660-B07A8F5D7FF8}" type="presParOf" srcId="{6801A7A8-04E2-4F8F-977F-5DA1D2ADB076}" destId="{6A277D35-47AD-4927-8553-8BE06C0CCE6E}" srcOrd="3" destOrd="0" presId="urn:microsoft.com/office/officeart/2005/8/layout/orgChart1"/>
    <dgm:cxn modelId="{647F4D06-40BF-49D5-9F8B-E73B8D1BAD3F}" type="presParOf" srcId="{6A277D35-47AD-4927-8553-8BE06C0CCE6E}" destId="{95E4AD38-2D9D-4564-9A9F-D52F0AA10434}" srcOrd="0" destOrd="0" presId="urn:microsoft.com/office/officeart/2005/8/layout/orgChart1"/>
    <dgm:cxn modelId="{2034DBFB-F8E5-4267-9788-9A739C0D26AE}" type="presParOf" srcId="{95E4AD38-2D9D-4564-9A9F-D52F0AA10434}" destId="{0DB627B7-82C3-4E66-BD13-9F98437B3FA1}" srcOrd="0" destOrd="0" presId="urn:microsoft.com/office/officeart/2005/8/layout/orgChart1"/>
    <dgm:cxn modelId="{33FE560B-34B5-480F-B854-BAAF1D605095}" type="presParOf" srcId="{95E4AD38-2D9D-4564-9A9F-D52F0AA10434}" destId="{4828D17F-6694-477A-B0A2-2C5A0BE7BDB7}" srcOrd="1" destOrd="0" presId="urn:microsoft.com/office/officeart/2005/8/layout/orgChart1"/>
    <dgm:cxn modelId="{B5120553-9BC0-4728-8541-FD69635FB59C}" type="presParOf" srcId="{6A277D35-47AD-4927-8553-8BE06C0CCE6E}" destId="{68E16F4A-ADEF-4EFC-80C6-EE11EB7233D7}" srcOrd="1" destOrd="0" presId="urn:microsoft.com/office/officeart/2005/8/layout/orgChart1"/>
    <dgm:cxn modelId="{9AD766F1-66F1-495A-9130-EE198E946B91}" type="presParOf" srcId="{68E16F4A-ADEF-4EFC-80C6-EE11EB7233D7}" destId="{C026A8A4-9FB9-44B0-94F7-5A073AD7B851}" srcOrd="0" destOrd="0" presId="urn:microsoft.com/office/officeart/2005/8/layout/orgChart1"/>
    <dgm:cxn modelId="{794FCF0E-32DB-483B-BA60-786DC1B50A66}" type="presParOf" srcId="{68E16F4A-ADEF-4EFC-80C6-EE11EB7233D7}" destId="{0679FBE4-0DA5-477F-AC96-E6523EBF7E1C}" srcOrd="1" destOrd="0" presId="urn:microsoft.com/office/officeart/2005/8/layout/orgChart1"/>
    <dgm:cxn modelId="{6684704F-3A9B-422E-BFEB-01171536CFE5}" type="presParOf" srcId="{0679FBE4-0DA5-477F-AC96-E6523EBF7E1C}" destId="{3460FAC3-14BF-488F-9D9D-7FD34FDCE1C4}" srcOrd="0" destOrd="0" presId="urn:microsoft.com/office/officeart/2005/8/layout/orgChart1"/>
    <dgm:cxn modelId="{C246D607-6ED1-4309-95D6-ABD40709A7C2}" type="presParOf" srcId="{3460FAC3-14BF-488F-9D9D-7FD34FDCE1C4}" destId="{02DB15CD-4C41-4531-AD6A-E7EDFF665D56}" srcOrd="0" destOrd="0" presId="urn:microsoft.com/office/officeart/2005/8/layout/orgChart1"/>
    <dgm:cxn modelId="{3519B6DF-CACF-4AD6-849D-61FE8B9A8F26}" type="presParOf" srcId="{3460FAC3-14BF-488F-9D9D-7FD34FDCE1C4}" destId="{96044175-DED0-4689-9FC9-B771B886A6FF}" srcOrd="1" destOrd="0" presId="urn:microsoft.com/office/officeart/2005/8/layout/orgChart1"/>
    <dgm:cxn modelId="{EB1B8F5A-5CAA-47E6-B463-2AC7F6501430}" type="presParOf" srcId="{0679FBE4-0DA5-477F-AC96-E6523EBF7E1C}" destId="{0F4F799D-EFC9-4D26-AD09-E3BE5614E89C}" srcOrd="1" destOrd="0" presId="urn:microsoft.com/office/officeart/2005/8/layout/orgChart1"/>
    <dgm:cxn modelId="{3FD34C28-7C33-461D-8C70-6F519CCB0AAE}" type="presParOf" srcId="{0679FBE4-0DA5-477F-AC96-E6523EBF7E1C}" destId="{BE89F6D6-FB9E-4C17-91E9-1A2796CBA4BF}" srcOrd="2" destOrd="0" presId="urn:microsoft.com/office/officeart/2005/8/layout/orgChart1"/>
    <dgm:cxn modelId="{31076D14-7BCA-4458-A2EA-253AC6138F17}" type="presParOf" srcId="{6A277D35-47AD-4927-8553-8BE06C0CCE6E}" destId="{36B089D1-88CB-41C0-B382-3080E9EDF624}" srcOrd="2" destOrd="0" presId="urn:microsoft.com/office/officeart/2005/8/layout/orgChart1"/>
    <dgm:cxn modelId="{D88B960E-212F-4A8A-96E4-05C474982AAE}" type="presParOf" srcId="{778D633C-6C2A-45D6-ADCF-C26BD2F74D60}" destId="{C4AD4C08-C5B6-4263-B6FD-2AA857F4AE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9DD5BE-36F9-4CFE-8461-1B765A84F1E2}">
      <dsp:nvSpPr>
        <dsp:cNvPr id="0" name=""/>
        <dsp:cNvSpPr/>
      </dsp:nvSpPr>
      <dsp:spPr>
        <a:xfrm>
          <a:off x="4831707" y="2592948"/>
          <a:ext cx="91440" cy="4498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8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71BD74-9866-4176-BB9C-EB5B259065B3}">
      <dsp:nvSpPr>
        <dsp:cNvPr id="0" name=""/>
        <dsp:cNvSpPr/>
      </dsp:nvSpPr>
      <dsp:spPr>
        <a:xfrm>
          <a:off x="3581399" y="1071990"/>
          <a:ext cx="1296027" cy="4498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930"/>
              </a:lnTo>
              <a:lnTo>
                <a:pt x="1296027" y="224930"/>
              </a:lnTo>
              <a:lnTo>
                <a:pt x="1296027" y="4498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6473D-4EC3-4779-81E6-FE67C8BCD671}">
      <dsp:nvSpPr>
        <dsp:cNvPr id="0" name=""/>
        <dsp:cNvSpPr/>
      </dsp:nvSpPr>
      <dsp:spPr>
        <a:xfrm>
          <a:off x="2239652" y="2592948"/>
          <a:ext cx="91440" cy="4498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986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5B00CD-CC41-44C9-8A75-FA8BF6F58270}">
      <dsp:nvSpPr>
        <dsp:cNvPr id="0" name=""/>
        <dsp:cNvSpPr/>
      </dsp:nvSpPr>
      <dsp:spPr>
        <a:xfrm>
          <a:off x="2285372" y="1071990"/>
          <a:ext cx="1296027" cy="449860"/>
        </a:xfrm>
        <a:custGeom>
          <a:avLst/>
          <a:gdLst/>
          <a:ahLst/>
          <a:cxnLst/>
          <a:rect l="0" t="0" r="0" b="0"/>
          <a:pathLst>
            <a:path>
              <a:moveTo>
                <a:pt x="1296027" y="0"/>
              </a:moveTo>
              <a:lnTo>
                <a:pt x="1296027" y="224930"/>
              </a:lnTo>
              <a:lnTo>
                <a:pt x="0" y="224930"/>
              </a:lnTo>
              <a:lnTo>
                <a:pt x="0" y="44986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6BFF34-A57F-4623-AA64-AC6893B368C8}">
      <dsp:nvSpPr>
        <dsp:cNvPr id="0" name=""/>
        <dsp:cNvSpPr/>
      </dsp:nvSpPr>
      <dsp:spPr>
        <a:xfrm>
          <a:off x="2510302" y="892"/>
          <a:ext cx="2142194" cy="1071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400" b="1" i="0" u="none" strike="noStrike" kern="1200" cap="none" normalizeH="0" baseline="0" smtClean="0">
              <a:ln/>
              <a:effectLst/>
              <a:latin typeface="Comic Sans MS" panose="030F0702030302020204" pitchFamily="66" charset="0"/>
            </a:rPr>
            <a:t>Детский сад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400" b="0" i="1" u="none" strike="noStrike" kern="1200" cap="none" normalizeH="0" baseline="0" smtClean="0">
            <a:ln/>
            <a:effectLst/>
            <a:latin typeface="Comic Sans MS" panose="030F0702030302020204" pitchFamily="66" charset="0"/>
          </a:endParaRPr>
        </a:p>
      </dsp:txBody>
      <dsp:txXfrm>
        <a:off x="2510302" y="892"/>
        <a:ext cx="2142194" cy="1071097"/>
      </dsp:txXfrm>
    </dsp:sp>
    <dsp:sp modelId="{CBC494D3-E595-414D-A535-657F968798E4}">
      <dsp:nvSpPr>
        <dsp:cNvPr id="0" name=""/>
        <dsp:cNvSpPr/>
      </dsp:nvSpPr>
      <dsp:spPr>
        <a:xfrm>
          <a:off x="1214274" y="1521851"/>
          <a:ext cx="2142194" cy="1071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0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Плановые показатели</a:t>
          </a:r>
        </a:p>
      </dsp:txBody>
      <dsp:txXfrm>
        <a:off x="1214274" y="1521851"/>
        <a:ext cx="2142194" cy="1071097"/>
      </dsp:txXfrm>
    </dsp:sp>
    <dsp:sp modelId="{DCD46AF7-46C7-4E54-B52F-51AC1514C346}">
      <dsp:nvSpPr>
        <dsp:cNvPr id="0" name=""/>
        <dsp:cNvSpPr/>
      </dsp:nvSpPr>
      <dsp:spPr>
        <a:xfrm>
          <a:off x="1214274" y="3042809"/>
          <a:ext cx="2142194" cy="1071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0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  </a:t>
          </a:r>
          <a:r>
            <a:rPr kumimoji="0" lang="ru-RU" altLang="ru-RU" sz="1400" b="0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1.</a:t>
          </a:r>
          <a:r>
            <a:rPr kumimoji="0" lang="ru-RU" altLang="ru-RU" sz="1400" b="1" i="0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Количество </a:t>
          </a:r>
          <a:r>
            <a:rPr kumimoji="0" lang="ru-RU" altLang="ru-RU" sz="1400" b="1" i="0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детей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 </a:t>
          </a:r>
          <a:r>
            <a:rPr kumimoji="0" lang="ru-RU" altLang="ru-RU" sz="1400" b="1" i="0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2.Количество </a:t>
          </a:r>
          <a:r>
            <a:rPr kumimoji="0" lang="ru-RU" altLang="ru-RU" sz="1400" b="1" i="0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воспитателей</a:t>
          </a:r>
        </a:p>
      </dsp:txBody>
      <dsp:txXfrm>
        <a:off x="1214274" y="3042809"/>
        <a:ext cx="2142194" cy="1071097"/>
      </dsp:txXfrm>
    </dsp:sp>
    <dsp:sp modelId="{CC0A67BC-B760-4450-9607-2CE699D0774B}">
      <dsp:nvSpPr>
        <dsp:cNvPr id="0" name=""/>
        <dsp:cNvSpPr/>
      </dsp:nvSpPr>
      <dsp:spPr>
        <a:xfrm>
          <a:off x="3806330" y="1521851"/>
          <a:ext cx="2142194" cy="1071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0" i="1" u="none" strike="noStrike" kern="1200" cap="none" normalizeH="0" baseline="0" smtClean="0">
              <a:ln/>
              <a:effectLst/>
              <a:latin typeface="Comic Sans MS" panose="030F0702030302020204" pitchFamily="66" charset="0"/>
            </a:rPr>
            <a:t>Основные ресурсы деятельности</a:t>
          </a:r>
        </a:p>
      </dsp:txBody>
      <dsp:txXfrm>
        <a:off x="3806330" y="1521851"/>
        <a:ext cx="2142194" cy="1071097"/>
      </dsp:txXfrm>
    </dsp:sp>
    <dsp:sp modelId="{66EEBB18-2194-4ED8-B37B-0E8C25ED7D7F}">
      <dsp:nvSpPr>
        <dsp:cNvPr id="0" name=""/>
        <dsp:cNvSpPr/>
      </dsp:nvSpPr>
      <dsp:spPr>
        <a:xfrm>
          <a:off x="3806330" y="3042809"/>
          <a:ext cx="2142194" cy="10710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1.Объем </a:t>
          </a:r>
          <a:r>
            <a:rPr kumimoji="0" lang="ru-RU" altLang="ru-RU" sz="1400" b="1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финансирования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2.Площадь </a:t>
          </a:r>
          <a:r>
            <a:rPr kumimoji="0" lang="ru-RU" altLang="ru-RU" sz="1400" b="1" i="1" u="none" strike="noStrike" kern="1200" cap="none" normalizeH="0" baseline="0" dirty="0" smtClean="0">
              <a:ln/>
              <a:effectLst/>
              <a:latin typeface="Comic Sans MS" panose="030F0702030302020204" pitchFamily="66" charset="0"/>
            </a:rPr>
            <a:t>помещения</a:t>
          </a:r>
        </a:p>
      </dsp:txBody>
      <dsp:txXfrm>
        <a:off x="3806330" y="3042809"/>
        <a:ext cx="2142194" cy="10710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6A8A4-9FB9-44B0-94F7-5A073AD7B851}">
      <dsp:nvSpPr>
        <dsp:cNvPr id="0" name=""/>
        <dsp:cNvSpPr/>
      </dsp:nvSpPr>
      <dsp:spPr>
        <a:xfrm>
          <a:off x="5464902" y="3327799"/>
          <a:ext cx="91440" cy="577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70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79D609-D0F8-43C6-B17B-98A9ABD405CF}">
      <dsp:nvSpPr>
        <dsp:cNvPr id="0" name=""/>
        <dsp:cNvSpPr/>
      </dsp:nvSpPr>
      <dsp:spPr>
        <a:xfrm>
          <a:off x="3848100" y="1376739"/>
          <a:ext cx="1662522" cy="5770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537"/>
              </a:lnTo>
              <a:lnTo>
                <a:pt x="1662522" y="288537"/>
              </a:lnTo>
              <a:lnTo>
                <a:pt x="1662522" y="5770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503992-66B9-4EC8-820D-B5C097C3BAE3}">
      <dsp:nvSpPr>
        <dsp:cNvPr id="0" name=""/>
        <dsp:cNvSpPr/>
      </dsp:nvSpPr>
      <dsp:spPr>
        <a:xfrm>
          <a:off x="2139857" y="3327799"/>
          <a:ext cx="91440" cy="57707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707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8710B-97D7-474B-A1AE-525AC29E181D}">
      <dsp:nvSpPr>
        <dsp:cNvPr id="0" name=""/>
        <dsp:cNvSpPr/>
      </dsp:nvSpPr>
      <dsp:spPr>
        <a:xfrm>
          <a:off x="2185577" y="1376739"/>
          <a:ext cx="1662522" cy="577074"/>
        </a:xfrm>
        <a:custGeom>
          <a:avLst/>
          <a:gdLst/>
          <a:ahLst/>
          <a:cxnLst/>
          <a:rect l="0" t="0" r="0" b="0"/>
          <a:pathLst>
            <a:path>
              <a:moveTo>
                <a:pt x="1662522" y="0"/>
              </a:moveTo>
              <a:lnTo>
                <a:pt x="1662522" y="288537"/>
              </a:lnTo>
              <a:lnTo>
                <a:pt x="0" y="288537"/>
              </a:lnTo>
              <a:lnTo>
                <a:pt x="0" y="57707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FD98EC-C869-490E-AE19-A70A6B895BBF}">
      <dsp:nvSpPr>
        <dsp:cNvPr id="0" name=""/>
        <dsp:cNvSpPr/>
      </dsp:nvSpPr>
      <dsp:spPr>
        <a:xfrm>
          <a:off x="2474114" y="2753"/>
          <a:ext cx="2747971" cy="1373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Решение</a:t>
          </a:r>
          <a:endParaRPr kumimoji="0" lang="ru-RU" altLang="ru-RU" sz="1900" b="0" i="1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anose="030F0702030302020204" pitchFamily="66" charset="0"/>
          </a:endParaRPr>
        </a:p>
      </dsp:txBody>
      <dsp:txXfrm>
        <a:off x="2474114" y="2753"/>
        <a:ext cx="2747971" cy="1373985"/>
      </dsp:txXfrm>
    </dsp:sp>
    <dsp:sp modelId="{43F2023B-B86C-44F0-AABA-502AD414EB42}">
      <dsp:nvSpPr>
        <dsp:cNvPr id="0" name=""/>
        <dsp:cNvSpPr/>
      </dsp:nvSpPr>
      <dsp:spPr>
        <a:xfrm>
          <a:off x="811591" y="1953813"/>
          <a:ext cx="2747971" cy="1373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Плановые показатели</a:t>
          </a:r>
        </a:p>
      </dsp:txBody>
      <dsp:txXfrm>
        <a:off x="811591" y="1953813"/>
        <a:ext cx="2747971" cy="1373985"/>
      </dsp:txXfrm>
    </dsp:sp>
    <dsp:sp modelId="{710D077F-8773-4F03-AEC7-165CC06CB61F}">
      <dsp:nvSpPr>
        <dsp:cNvPr id="0" name=""/>
        <dsp:cNvSpPr/>
      </dsp:nvSpPr>
      <dsp:spPr>
        <a:xfrm>
          <a:off x="811591" y="3904873"/>
          <a:ext cx="2747971" cy="1373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 </a:t>
          </a:r>
          <a:r>
            <a:rPr kumimoji="1" lang="en-US" altLang="ru-RU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x</a:t>
          </a:r>
          <a:r>
            <a:rPr kumimoji="1" lang="en-US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– </a:t>
          </a:r>
          <a:r>
            <a:rPr kumimoji="1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дневной план выпуска пирожков;</a:t>
          </a:r>
          <a:endParaRPr kumimoji="1" lang="en-US" altLang="ru-RU" sz="1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en-US" altLang="ru-RU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y</a:t>
          </a:r>
          <a:r>
            <a:rPr kumimoji="1" lang="en-US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- </a:t>
          </a:r>
          <a:r>
            <a:rPr kumimoji="1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дневной план выпуска пирожных</a:t>
          </a:r>
          <a:r>
            <a:rPr kumimoji="0" lang="ru-RU" altLang="ru-RU" sz="19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 </a:t>
          </a:r>
          <a:endParaRPr kumimoji="0" lang="ru-RU" altLang="ru-RU" sz="1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811591" y="3904873"/>
        <a:ext cx="2747971" cy="1373985"/>
      </dsp:txXfrm>
    </dsp:sp>
    <dsp:sp modelId="{0DB627B7-82C3-4E66-BD13-9F98437B3FA1}">
      <dsp:nvSpPr>
        <dsp:cNvPr id="0" name=""/>
        <dsp:cNvSpPr/>
      </dsp:nvSpPr>
      <dsp:spPr>
        <a:xfrm>
          <a:off x="4136637" y="1953813"/>
          <a:ext cx="2747971" cy="1373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0" i="1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rPr>
            <a:t>Основные ресурсы деятельности</a:t>
          </a:r>
        </a:p>
      </dsp:txBody>
      <dsp:txXfrm>
        <a:off x="4136637" y="1953813"/>
        <a:ext cx="2747971" cy="1373985"/>
      </dsp:txXfrm>
    </dsp:sp>
    <dsp:sp modelId="{02DB15CD-4C41-4531-AD6A-E7EDFF665D56}">
      <dsp:nvSpPr>
        <dsp:cNvPr id="0" name=""/>
        <dsp:cNvSpPr/>
      </dsp:nvSpPr>
      <dsp:spPr>
        <a:xfrm>
          <a:off x="4136637" y="3904873"/>
          <a:ext cx="2747971" cy="13739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Длительность рабочего времени - </a:t>
          </a: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8 часов.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Вместимость складского помещения - </a:t>
          </a:r>
          <a:r>
            <a:rPr kumimoji="0" lang="ru-RU" alt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700 мест</a:t>
          </a:r>
        </a:p>
      </dsp:txBody>
      <dsp:txXfrm>
        <a:off x="4136637" y="3904873"/>
        <a:ext cx="2747971" cy="1373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524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9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73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75" y="1216025"/>
            <a:ext cx="8077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2441575"/>
            <a:ext cx="3956050" cy="350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03750" y="2441575"/>
            <a:ext cx="3956050" cy="3502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64812D-77C8-4E34-BC5E-FFB30C147F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956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94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300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4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0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3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62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3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6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35"/>
          <a:stretch/>
        </p:blipFill>
        <p:spPr>
          <a:xfrm>
            <a:off x="0" y="0"/>
            <a:ext cx="3263153" cy="16584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0120-34BC-4D2D-A004-D755CDB5BD4A}" type="datetimeFigureOut">
              <a:rPr lang="en-US" smtClean="0"/>
              <a:t>4/18/2021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35"/>
          <a:stretch/>
        </p:blipFill>
        <p:spPr>
          <a:xfrm flipH="1">
            <a:off x="5880847" y="0"/>
            <a:ext cx="3263153" cy="165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76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4101869" cy="286351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+mn-lt"/>
              </a:rPr>
              <a:t>Модели оптимального планирования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344" y="2064258"/>
            <a:ext cx="6391655" cy="47937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8140" y="4518660"/>
            <a:ext cx="2689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П.20 (вопросы)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225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59CF624-F262-40E7-8C89-67F854724374}" type="slidenum">
              <a:rPr kumimoji="0" lang="ru-RU" altLang="ru-RU" sz="1400" b="0" u="none"/>
              <a:pPr/>
              <a:t>10</a:t>
            </a:fld>
            <a:endParaRPr kumimoji="0" lang="ru-RU" altLang="ru-RU" sz="1400" b="0" u="none"/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7290" y="1542473"/>
            <a:ext cx="8064500" cy="3502025"/>
          </a:xfrm>
        </p:spPr>
        <p:txBody>
          <a:bodyPr>
            <a:noAutofit/>
          </a:bodyPr>
          <a:lstStyle/>
          <a:p>
            <a:pPr eaLnBrk="1" hangingPunct="1">
              <a:lnSpc>
                <a:spcPct val="100000"/>
              </a:lnSpc>
              <a:buFontTx/>
              <a:buNone/>
            </a:pPr>
            <a:r>
              <a:rPr lang="ru-RU" altLang="ru-RU" sz="1600" b="1" dirty="0" smtClean="0"/>
              <a:t>     Но суммарное время не может быть больше длительности рабочего дня.</a:t>
            </a:r>
            <a:endParaRPr lang="ru-RU" altLang="ru-RU" sz="1600" b="1" i="1" u="sng" dirty="0" smtClean="0"/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u="sng" dirty="0" smtClean="0">
                <a:solidFill>
                  <a:srgbClr val="FF0000"/>
                </a:solidFill>
              </a:rPr>
              <a:t> 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t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(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+ 4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8 *60</a:t>
            </a:r>
            <a:r>
              <a:rPr lang="ru-RU" altLang="ru-RU" sz="1200" b="1" dirty="0" smtClean="0">
                <a:cs typeface="Times New Roman" panose="02020603050405020304" pitchFamily="18" charset="0"/>
              </a:rPr>
              <a:t> (для удобства выразим в минутах)</a:t>
            </a:r>
            <a:endParaRPr lang="ru-RU" altLang="ru-RU" sz="2400" b="1" dirty="0" smtClean="0"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en-US" altLang="ru-RU" sz="2400" b="1" u="sng" dirty="0" smtClean="0">
                <a:solidFill>
                  <a:srgbClr val="FF0000"/>
                </a:solidFill>
              </a:rPr>
              <a:t>t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(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+ 4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480</a:t>
            </a:r>
            <a:r>
              <a:rPr lang="ru-RU" altLang="ru-RU" sz="2400" b="1" dirty="0" smtClean="0"/>
              <a:t> 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1600" b="1" dirty="0" smtClean="0"/>
              <a:t>На изготовление одного пирожка тратится – 480/1000 = 0,48 мин.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1600" b="1" dirty="0" smtClean="0"/>
              <a:t>Время изготовления пирожка – </a:t>
            </a:r>
            <a:r>
              <a:rPr lang="en-US" altLang="ru-RU" sz="1600" b="1" i="1" dirty="0" smtClean="0"/>
              <a:t>t</a:t>
            </a:r>
            <a:r>
              <a:rPr lang="en-US" altLang="ru-RU" sz="1600" b="1" dirty="0" smtClean="0"/>
              <a:t>  </a:t>
            </a:r>
            <a:r>
              <a:rPr lang="ru-RU" altLang="ru-RU" sz="1600" b="1" dirty="0" smtClean="0"/>
              <a:t> мин</a:t>
            </a:r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u="sng" dirty="0" smtClean="0">
                <a:solidFill>
                  <a:srgbClr val="FF0000"/>
                </a:solidFill>
              </a:rPr>
              <a:t>0,48*(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+ 4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)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480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u="sng" dirty="0" smtClean="0">
                <a:solidFill>
                  <a:srgbClr val="FF0000"/>
                </a:solidFill>
              </a:rPr>
              <a:t>1) 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+ 4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1000 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u="sng" dirty="0" smtClean="0">
                <a:solidFill>
                  <a:srgbClr val="FF0000"/>
                </a:solidFill>
              </a:rPr>
              <a:t>2) 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 + </a:t>
            </a:r>
            <a:r>
              <a:rPr lang="en-US" altLang="ru-RU" sz="2400" b="1" u="sng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700 - общее число изделий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58605" y="683409"/>
            <a:ext cx="3999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Ограничения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62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FCAAB6A-9A4C-46FA-832A-1222A84EEADE}" type="slidenum">
              <a:rPr kumimoji="0" lang="ru-RU" altLang="ru-RU" sz="1400" b="0" u="none"/>
              <a:pPr/>
              <a:t>11</a:t>
            </a:fld>
            <a:endParaRPr kumimoji="0" lang="ru-RU" altLang="ru-RU" sz="1400" b="0" u="none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219200"/>
            <a:ext cx="8064500" cy="3502025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000" b="1" dirty="0" smtClean="0"/>
              <a:t>     </a:t>
            </a:r>
            <a:r>
              <a:rPr lang="ru-RU" altLang="ru-RU" sz="2000" b="1" u="sng" dirty="0" smtClean="0"/>
              <a:t>Решение системы  неравенств</a:t>
            </a:r>
            <a:r>
              <a:rPr lang="ru-RU" altLang="ru-RU" sz="2000" b="1" dirty="0" smtClean="0"/>
              <a:t>: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endParaRPr lang="ru-RU" altLang="ru-RU" sz="2000" b="1" dirty="0" smtClean="0"/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+ 4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1000;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+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&lt;=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700;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 </a:t>
            </a:r>
            <a:endParaRPr lang="ru-RU" altLang="ru-RU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х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&gt;=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0;</a:t>
            </a:r>
            <a:r>
              <a:rPr lang="ru-RU" altLang="ru-RU" sz="2400" b="1" dirty="0" smtClean="0"/>
              <a:t> (не можем же мы произвести -1 пирожок)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                                    </a:t>
            </a:r>
            <a:r>
              <a:rPr lang="en-US" altLang="ru-RU" sz="2400" b="1" dirty="0" smtClean="0">
                <a:solidFill>
                  <a:srgbClr val="FF0000"/>
                </a:solidFill>
              </a:rPr>
              <a:t>y</a:t>
            </a:r>
            <a:r>
              <a:rPr lang="ru-RU" altLang="ru-RU" sz="2400" b="1" dirty="0" smtClean="0"/>
              <a:t> </a:t>
            </a:r>
            <a:r>
              <a:rPr lang="en-US" altLang="ru-RU" sz="2400" b="1" dirty="0" smtClean="0">
                <a:cs typeface="Times New Roman" panose="02020603050405020304" pitchFamily="18" charset="0"/>
              </a:rPr>
              <a:t>&gt;=</a:t>
            </a:r>
            <a:r>
              <a:rPr lang="ru-RU" altLang="ru-RU" sz="2400" b="1" dirty="0" smtClean="0">
                <a:cs typeface="Times New Roman" panose="02020603050405020304" pitchFamily="18" charset="0"/>
              </a:rPr>
              <a:t> 0; (и -1 пирожное тоже)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2400" b="1" dirty="0" smtClean="0">
              <a:cs typeface="Times New Roman" panose="02020603050405020304" pitchFamily="18" charset="0"/>
            </a:endParaRPr>
          </a:p>
        </p:txBody>
      </p:sp>
      <p:sp>
        <p:nvSpPr>
          <p:cNvPr id="13316" name="AutoShape 3"/>
          <p:cNvSpPr>
            <a:spLocks/>
          </p:cNvSpPr>
          <p:nvPr/>
        </p:nvSpPr>
        <p:spPr bwMode="auto">
          <a:xfrm>
            <a:off x="3048000" y="1905000"/>
            <a:ext cx="228600" cy="2209800"/>
          </a:xfrm>
          <a:prstGeom prst="leftBrace">
            <a:avLst>
              <a:gd name="adj1" fmla="val 80556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7" name="AutoShape 4"/>
          <p:cNvSpPr>
            <a:spLocks/>
          </p:cNvSpPr>
          <p:nvPr/>
        </p:nvSpPr>
        <p:spPr bwMode="auto">
          <a:xfrm>
            <a:off x="1997363" y="2362200"/>
            <a:ext cx="609600" cy="2209800"/>
          </a:xfrm>
          <a:prstGeom prst="leftBrace">
            <a:avLst>
              <a:gd name="adj1" fmla="val 3020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79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0BC2DFF-ACDF-43D2-9B8C-85FCEA0A8DF6}" type="slidenum">
              <a:rPr kumimoji="0" lang="ru-RU" altLang="ru-RU" sz="1400" b="0" u="none"/>
              <a:pPr/>
              <a:t>12</a:t>
            </a:fld>
            <a:endParaRPr kumimoji="0" lang="ru-RU" altLang="ru-RU" sz="1400" b="0" u="none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2637" y="1071418"/>
            <a:ext cx="8064500" cy="3502025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dirty="0" smtClean="0"/>
              <a:t>Стратегическая цель:  </a:t>
            </a:r>
            <a:r>
              <a:rPr lang="ru-RU" altLang="ru-RU" sz="1800" b="1" dirty="0" smtClean="0"/>
              <a:t>получение максимальной выручки.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1800" b="1" dirty="0" smtClean="0"/>
              <a:t>Выручка – это стоимость всей проданной продукции.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1800" b="1" dirty="0" smtClean="0"/>
              <a:t>Пусть цена одного пирожка –   </a:t>
            </a:r>
            <a:r>
              <a:rPr lang="en-US" altLang="ru-RU" sz="2000" b="1" i="1" dirty="0" smtClean="0">
                <a:solidFill>
                  <a:srgbClr val="CC0066"/>
                </a:solidFill>
              </a:rPr>
              <a:t>r </a:t>
            </a:r>
            <a:r>
              <a:rPr lang="ru-RU" altLang="ru-RU" sz="1800" b="1" dirty="0" smtClean="0"/>
              <a:t>  рублей (</a:t>
            </a:r>
            <a:r>
              <a:rPr lang="en-US" altLang="ru-RU" sz="2000" b="1" i="1" dirty="0" smtClean="0">
                <a:solidFill>
                  <a:srgbClr val="CC0066"/>
                </a:solidFill>
              </a:rPr>
              <a:t>r </a:t>
            </a:r>
            <a:r>
              <a:rPr lang="ru-RU" altLang="ru-RU" sz="2000" b="1" i="1" dirty="0" smtClean="0">
                <a:solidFill>
                  <a:srgbClr val="CC0066"/>
                </a:solidFill>
              </a:rPr>
              <a:t>- константа</a:t>
            </a:r>
            <a:r>
              <a:rPr lang="ru-RU" altLang="ru-RU" sz="1800" b="1" dirty="0" smtClean="0"/>
              <a:t>)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1800" b="1" dirty="0" smtClean="0"/>
              <a:t>Цена одного пирожного –  </a:t>
            </a:r>
            <a:r>
              <a:rPr lang="en-US" altLang="ru-RU" sz="2000" b="1" i="1" dirty="0" smtClean="0">
                <a:solidFill>
                  <a:srgbClr val="CC0066"/>
                </a:solidFill>
              </a:rPr>
              <a:t>2r</a:t>
            </a:r>
            <a:r>
              <a:rPr lang="ru-RU" altLang="ru-RU" sz="2000" b="1" i="1" dirty="0" smtClean="0">
                <a:solidFill>
                  <a:srgbClr val="CC0066"/>
                </a:solidFill>
              </a:rPr>
              <a:t>  </a:t>
            </a:r>
            <a:r>
              <a:rPr lang="ru-RU" altLang="ru-RU" sz="1800" b="1" dirty="0" smtClean="0"/>
              <a:t> рублей (следует из условия).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en-US" altLang="ru-RU" sz="2400" b="1" i="1" u="sng" dirty="0" err="1" smtClean="0">
                <a:solidFill>
                  <a:srgbClr val="CC0066"/>
                </a:solidFill>
              </a:rPr>
              <a:t>rх</a:t>
            </a:r>
            <a:r>
              <a:rPr lang="ru-RU" altLang="ru-RU" sz="2400" b="1" i="1" u="sng" dirty="0" smtClean="0">
                <a:solidFill>
                  <a:srgbClr val="CC0066"/>
                </a:solidFill>
              </a:rPr>
              <a:t> + 2</a:t>
            </a:r>
            <a:r>
              <a:rPr lang="en-US" altLang="ru-RU" sz="2400" b="1" i="1" u="sng" dirty="0" err="1" smtClean="0">
                <a:solidFill>
                  <a:srgbClr val="CC0066"/>
                </a:solidFill>
              </a:rPr>
              <a:t>ry</a:t>
            </a:r>
            <a:r>
              <a:rPr lang="ru-RU" altLang="ru-RU" sz="2400" b="1" i="1" u="sng" dirty="0" smtClean="0">
                <a:solidFill>
                  <a:srgbClr val="CC0066"/>
                </a:solidFill>
              </a:rPr>
              <a:t> </a:t>
            </a:r>
            <a:r>
              <a:rPr lang="en-US" altLang="ru-RU" sz="2400" b="1" i="1" u="sng" dirty="0" smtClean="0">
                <a:solidFill>
                  <a:srgbClr val="CC0066"/>
                </a:solidFill>
                <a:cs typeface="Times New Roman" panose="02020603050405020304" pitchFamily="18" charset="0"/>
              </a:rPr>
              <a:t>=</a:t>
            </a:r>
            <a:r>
              <a:rPr lang="ru-RU" altLang="ru-RU" sz="2400" b="1" i="1" u="sng" dirty="0" smtClean="0">
                <a:cs typeface="Times New Roman" panose="02020603050405020304" pitchFamily="18" charset="0"/>
              </a:rPr>
              <a:t> </a:t>
            </a:r>
            <a:r>
              <a:rPr lang="en-US" altLang="ru-RU" sz="2400" b="1" i="1" u="sng" dirty="0" smtClean="0">
                <a:solidFill>
                  <a:srgbClr val="CC0066"/>
                </a:solidFill>
              </a:rPr>
              <a:t>r </a:t>
            </a:r>
            <a:r>
              <a:rPr lang="ru-RU" altLang="ru-RU" sz="2400" b="1" i="1" u="sng" dirty="0" smtClean="0">
                <a:solidFill>
                  <a:srgbClr val="CC0066"/>
                </a:solidFill>
              </a:rPr>
              <a:t>(</a:t>
            </a:r>
            <a:r>
              <a:rPr lang="en-US" altLang="ru-RU" sz="2400" b="1" i="1" u="sng" dirty="0" smtClean="0">
                <a:solidFill>
                  <a:srgbClr val="CC0066"/>
                </a:solidFill>
              </a:rPr>
              <a:t>х</a:t>
            </a:r>
            <a:r>
              <a:rPr lang="ru-RU" altLang="ru-RU" sz="2400" b="1" i="1" u="sng" dirty="0" smtClean="0">
                <a:solidFill>
                  <a:srgbClr val="CC0066"/>
                </a:solidFill>
              </a:rPr>
              <a:t> + 2</a:t>
            </a:r>
            <a:r>
              <a:rPr lang="en-US" altLang="ru-RU" sz="2400" b="1" i="1" u="sng" dirty="0" smtClean="0">
                <a:solidFill>
                  <a:srgbClr val="CC0066"/>
                </a:solidFill>
              </a:rPr>
              <a:t>y</a:t>
            </a:r>
            <a:r>
              <a:rPr lang="ru-RU" altLang="ru-RU" sz="2400" b="1" i="1" u="sng" dirty="0" smtClean="0">
                <a:solidFill>
                  <a:srgbClr val="CC0066"/>
                </a:solidFill>
              </a:rPr>
              <a:t>)</a:t>
            </a:r>
            <a:r>
              <a:rPr lang="ru-RU" altLang="ru-RU" sz="2400" b="1" i="1" dirty="0" smtClean="0">
                <a:solidFill>
                  <a:srgbClr val="CC0066"/>
                </a:solidFill>
              </a:rPr>
              <a:t> 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i="1" dirty="0" smtClean="0">
                <a:solidFill>
                  <a:srgbClr val="CC0066"/>
                </a:solidFill>
              </a:rPr>
              <a:t>– </a:t>
            </a:r>
            <a:r>
              <a:rPr lang="ru-RU" altLang="ru-RU" sz="2400" b="1" i="1" dirty="0" smtClean="0"/>
              <a:t>стоимость всей продукции.</a:t>
            </a:r>
            <a:r>
              <a:rPr lang="ru-RU" altLang="ru-RU" sz="2400" b="1" dirty="0" smtClean="0"/>
              <a:t> 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2400" b="1" i="1" dirty="0" smtClean="0">
              <a:solidFill>
                <a:srgbClr val="CC0066"/>
              </a:solidFill>
            </a:endParaRP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i="1" dirty="0" smtClean="0">
                <a:solidFill>
                  <a:srgbClr val="CC0066"/>
                </a:solidFill>
              </a:rPr>
              <a:t>         </a:t>
            </a:r>
            <a:r>
              <a:rPr lang="en-US" altLang="ru-RU" sz="2400" b="1" i="1" dirty="0" smtClean="0">
                <a:solidFill>
                  <a:srgbClr val="CC0066"/>
                </a:solidFill>
              </a:rPr>
              <a:t>F (x, y) = r </a:t>
            </a:r>
            <a:r>
              <a:rPr lang="ru-RU" altLang="ru-RU" sz="2400" b="1" i="1" dirty="0" smtClean="0">
                <a:solidFill>
                  <a:srgbClr val="CC0066"/>
                </a:solidFill>
              </a:rPr>
              <a:t>(</a:t>
            </a:r>
            <a:r>
              <a:rPr lang="en-US" altLang="ru-RU" sz="2400" b="1" i="1" dirty="0" smtClean="0">
                <a:solidFill>
                  <a:srgbClr val="CC0066"/>
                </a:solidFill>
              </a:rPr>
              <a:t>х</a:t>
            </a:r>
            <a:r>
              <a:rPr lang="ru-RU" altLang="ru-RU" sz="2400" b="1" i="1" dirty="0" smtClean="0">
                <a:solidFill>
                  <a:srgbClr val="CC0066"/>
                </a:solidFill>
              </a:rPr>
              <a:t> + 2</a:t>
            </a:r>
            <a:r>
              <a:rPr lang="en-US" altLang="ru-RU" sz="2400" b="1" i="1" dirty="0" smtClean="0">
                <a:solidFill>
                  <a:srgbClr val="CC0066"/>
                </a:solidFill>
              </a:rPr>
              <a:t>y</a:t>
            </a:r>
            <a:r>
              <a:rPr lang="ru-RU" altLang="ru-RU" sz="2400" b="1" i="1" dirty="0" smtClean="0">
                <a:solidFill>
                  <a:srgbClr val="CC0066"/>
                </a:solidFill>
              </a:rPr>
              <a:t>) 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400" b="1" dirty="0" smtClean="0">
                <a:solidFill>
                  <a:srgbClr val="FF0000"/>
                </a:solidFill>
              </a:rPr>
              <a:t>                                                       </a:t>
            </a:r>
            <a:r>
              <a:rPr lang="ru-RU" altLang="ru-RU" sz="2400" b="1" u="sng" dirty="0" smtClean="0">
                <a:solidFill>
                  <a:srgbClr val="FF0000"/>
                </a:solidFill>
              </a:rPr>
              <a:t>ЦЕЛЕВАЯ ФУНКЦИЯ</a:t>
            </a:r>
          </a:p>
        </p:txBody>
      </p:sp>
      <p:sp>
        <p:nvSpPr>
          <p:cNvPr id="14340" name="AutoShape 3"/>
          <p:cNvSpPr>
            <a:spLocks/>
          </p:cNvSpPr>
          <p:nvPr/>
        </p:nvSpPr>
        <p:spPr bwMode="auto">
          <a:xfrm>
            <a:off x="3048000" y="1905000"/>
            <a:ext cx="228600" cy="2209800"/>
          </a:xfrm>
          <a:prstGeom prst="leftBrace">
            <a:avLst>
              <a:gd name="adj1" fmla="val 80556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4114800" y="5181600"/>
            <a:ext cx="1219200" cy="762000"/>
          </a:xfrm>
          <a:custGeom>
            <a:avLst/>
            <a:gdLst>
              <a:gd name="T0" fmla="*/ 609544 w 21600"/>
              <a:gd name="T1" fmla="*/ 0 h 21600"/>
              <a:gd name="T2" fmla="*/ 152400 w 21600"/>
              <a:gd name="T3" fmla="*/ 381000 h 21600"/>
              <a:gd name="T4" fmla="*/ 609544 w 21600"/>
              <a:gd name="T5" fmla="*/ 190500 h 21600"/>
              <a:gd name="T6" fmla="*/ 1371600 w 21600"/>
              <a:gd name="T7" fmla="*/ 381000 h 21600"/>
              <a:gd name="T8" fmla="*/ 1066800 w 21600"/>
              <a:gd name="T9" fmla="*/ 571500 h 21600"/>
              <a:gd name="T10" fmla="*/ 762000 w 21600"/>
              <a:gd name="T11" fmla="*/ 38100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CCFF"/>
          </a:solidFill>
          <a:ln w="254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endParaRPr lang="ru-RU"/>
          </a:p>
        </p:txBody>
      </p:sp>
      <p:sp>
        <p:nvSpPr>
          <p:cNvPr id="14342" name="AutoShape 9"/>
          <p:cNvSpPr>
            <a:spLocks noChangeArrowheads="1"/>
          </p:cNvSpPr>
          <p:nvPr/>
        </p:nvSpPr>
        <p:spPr bwMode="auto">
          <a:xfrm>
            <a:off x="990600" y="4876800"/>
            <a:ext cx="2895600" cy="1219200"/>
          </a:xfrm>
          <a:prstGeom prst="roundRect">
            <a:avLst>
              <a:gd name="adj" fmla="val 16667"/>
            </a:avLst>
          </a:prstGeom>
          <a:noFill/>
          <a:ln w="9525" algn="ctr">
            <a:solidFill>
              <a:srgbClr val="66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286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7D5F59A-A002-408C-8B49-CBC09078D520}" type="slidenum">
              <a:rPr kumimoji="0" lang="ru-RU" altLang="ru-RU" sz="1400" b="0" u="none"/>
              <a:pPr/>
              <a:t>13</a:t>
            </a:fld>
            <a:endParaRPr kumimoji="0" lang="ru-RU" altLang="ru-RU" sz="1400" b="0" u="none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990600"/>
            <a:ext cx="8064500" cy="3502025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900" b="1" smtClean="0"/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000" b="1" smtClean="0"/>
              <a:t>    </a:t>
            </a:r>
            <a:r>
              <a:rPr lang="ru-RU" altLang="ru-RU" b="1" i="1" u="sng" smtClean="0"/>
              <a:t>Математическая задача:</a:t>
            </a:r>
            <a:r>
              <a:rPr lang="ru-RU" altLang="ru-RU" b="1" u="sng" smtClean="0"/>
              <a:t> 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1400" b="1" u="sng" smtClean="0"/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800" b="1" i="1" smtClean="0">
                <a:latin typeface="CG Times" pitchFamily="18" charset="0"/>
              </a:rPr>
              <a:t>Требуется найти значение плановых показателей </a:t>
            </a:r>
            <a:r>
              <a:rPr lang="en-US" altLang="ru-RU" sz="2800" b="1" i="1" smtClean="0">
                <a:latin typeface="CG Times" pitchFamily="18" charset="0"/>
              </a:rPr>
              <a:t> x  </a:t>
            </a:r>
            <a:r>
              <a:rPr lang="ru-RU" altLang="ru-RU" sz="2800" b="1" i="1" smtClean="0">
                <a:latin typeface="CG Times" pitchFamily="18" charset="0"/>
              </a:rPr>
              <a:t>и  </a:t>
            </a:r>
            <a:r>
              <a:rPr lang="en-US" altLang="ru-RU" sz="2800" b="1" i="1" smtClean="0">
                <a:latin typeface="CG Times" pitchFamily="18" charset="0"/>
              </a:rPr>
              <a:t>y</a:t>
            </a:r>
            <a:r>
              <a:rPr lang="ru-RU" altLang="ru-RU" sz="2800" b="1" i="1" smtClean="0">
                <a:latin typeface="CG Times" pitchFamily="18" charset="0"/>
              </a:rPr>
              <a:t>, удовлетворяющих данной системе неравенств и придающих максимальное значение целевой функции.</a:t>
            </a:r>
            <a:endParaRPr lang="ru-RU" altLang="ru-RU" sz="2800" b="1" i="1" smtClean="0">
              <a:latin typeface="CG Times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2800" b="1" i="1" smtClean="0">
              <a:latin typeface="CG Times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AutoShape 3"/>
          <p:cNvSpPr>
            <a:spLocks/>
          </p:cNvSpPr>
          <p:nvPr/>
        </p:nvSpPr>
        <p:spPr bwMode="auto">
          <a:xfrm>
            <a:off x="3048000" y="1905000"/>
            <a:ext cx="228600" cy="2209800"/>
          </a:xfrm>
          <a:prstGeom prst="leftBrace">
            <a:avLst>
              <a:gd name="adj1" fmla="val 80556"/>
              <a:gd name="adj2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85800" y="5257800"/>
            <a:ext cx="80645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algn="l" eaLnBrk="0" hangingPunct="0"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l" eaLnBrk="0" hangingPunct="0">
              <a:buChar char="•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l" eaLnBrk="0" hangingPunct="0"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l" eaLnBrk="0" hangingPunct="0"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l" eaLnBrk="0" hangingPunct="0"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i="1" u="none">
                <a:solidFill>
                  <a:srgbClr val="6600CC"/>
                </a:solidFill>
                <a:latin typeface="Arial" panose="020B0604020202020204" pitchFamily="34" charset="0"/>
              </a:rPr>
              <a:t>Математическое программирование 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2400" i="1" u="none">
                <a:solidFill>
                  <a:srgbClr val="6600CC"/>
                </a:solidFill>
                <a:latin typeface="Arial" panose="020B0604020202020204" pitchFamily="34" charset="0"/>
              </a:rPr>
              <a:t>(линейное)</a:t>
            </a:r>
            <a:r>
              <a:rPr lang="ru-RU" altLang="ru-RU" sz="2400" i="1" u="none">
                <a:solidFill>
                  <a:srgbClr val="6600CC"/>
                </a:solidFill>
                <a:latin typeface="CG Times" pitchFamily="18" charset="0"/>
              </a:rPr>
              <a:t>.</a:t>
            </a:r>
            <a:endParaRPr lang="ru-RU" altLang="ru-RU" sz="2400" i="1" u="none">
              <a:solidFill>
                <a:srgbClr val="6600CC"/>
              </a:solidFill>
              <a:latin typeface="CG Times" pitchFamily="18" charset="0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2800" i="1" u="none">
              <a:latin typeface="CG Times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0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Система написанных выше неравенств представляется на координатной плоскости четырехугольником, ограниченным четырьмя прямыми, соответствующими линейным уравнениям:</a:t>
            </a:r>
          </a:p>
          <a:p>
            <a:r>
              <a:rPr lang="ru-RU" b="1" dirty="0"/>
              <a:t>х + 4у = 1000</a:t>
            </a:r>
            <a:r>
              <a:rPr lang="ru-RU" dirty="0"/>
              <a:t>,</a:t>
            </a:r>
          </a:p>
          <a:p>
            <a:r>
              <a:rPr lang="ru-RU" b="1" dirty="0"/>
              <a:t>х + у = 700</a:t>
            </a:r>
            <a:r>
              <a:rPr lang="ru-RU" dirty="0"/>
              <a:t>,</a:t>
            </a:r>
          </a:p>
          <a:p>
            <a:r>
              <a:rPr lang="ru-RU" b="1" dirty="0"/>
              <a:t>х = 0 (ось У)</a:t>
            </a:r>
            <a:r>
              <a:rPr lang="ru-RU" dirty="0"/>
              <a:t>.</a:t>
            </a:r>
          </a:p>
          <a:p>
            <a:r>
              <a:rPr lang="ru-RU" b="1" dirty="0"/>
              <a:t>у = 0 (ось X)</a:t>
            </a:r>
            <a:endParaRPr lang="ru-RU" dirty="0"/>
          </a:p>
          <a:p>
            <a:endParaRPr lang="ru-RU" dirty="0"/>
          </a:p>
        </p:txBody>
      </p:sp>
      <p:pic>
        <p:nvPicPr>
          <p:cNvPr id="1026" name="Picture 2" descr="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5"/>
          <a:stretch/>
        </p:blipFill>
        <p:spPr bwMode="auto">
          <a:xfrm>
            <a:off x="4079875" y="3468052"/>
            <a:ext cx="3619500" cy="287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0303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24" y="128005"/>
            <a:ext cx="8077200" cy="1143000"/>
          </a:xfrm>
        </p:spPr>
        <p:txBody>
          <a:bodyPr/>
          <a:lstStyle/>
          <a:p>
            <a:pPr algn="ctr"/>
            <a:r>
              <a:rPr lang="ru-RU" dirty="0" smtClean="0"/>
              <a:t>ПРАКТИКА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"/>
          </p:nvPr>
        </p:nvSpPr>
        <p:spPr>
          <a:xfrm>
            <a:off x="653064" y="1282933"/>
            <a:ext cx="7882319" cy="3828473"/>
          </a:xfrm>
        </p:spPr>
        <p:txBody>
          <a:bodyPr>
            <a:normAutofit/>
          </a:bodyPr>
          <a:lstStyle/>
          <a:p>
            <a:r>
              <a:rPr lang="ru-RU" dirty="0" smtClean="0"/>
              <a:t>Цель понятна, разберемся со средствами. В </a:t>
            </a:r>
            <a:r>
              <a:rPr lang="en-US" dirty="0" smtClean="0"/>
              <a:t>Excel </a:t>
            </a:r>
            <a:r>
              <a:rPr lang="ru-RU" dirty="0" smtClean="0"/>
              <a:t>существует «Поиск решения»</a:t>
            </a:r>
            <a:r>
              <a:rPr lang="en-US" dirty="0" smtClean="0"/>
              <a:t> </a:t>
            </a:r>
            <a:r>
              <a:rPr lang="ru-RU" dirty="0" smtClean="0"/>
              <a:t>в разделе «Данные», который поможет нам определить плановые показатели. </a:t>
            </a:r>
          </a:p>
          <a:p>
            <a:r>
              <a:rPr lang="ru-RU" dirty="0" smtClean="0"/>
              <a:t>Если такой кнопки нет, можно добавить</a:t>
            </a:r>
          </a:p>
          <a:p>
            <a:r>
              <a:rPr lang="ru-RU" dirty="0" smtClean="0"/>
              <a:t>Файл – Параметры – Надстройки – Перейти… - Поиск решения (поставить галочку</a:t>
            </a:r>
            <a:r>
              <a:rPr lang="ru-RU" dirty="0" smtClean="0"/>
              <a:t>).</a:t>
            </a:r>
            <a:endParaRPr lang="ru-RU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25941" t="5311" r="9830" b="80017"/>
          <a:stretch/>
        </p:blipFill>
        <p:spPr>
          <a:xfrm>
            <a:off x="0" y="4903056"/>
            <a:ext cx="9236597" cy="118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956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361" y="1182825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Затем выполняем работу 3.6 из учебника (стр. 216)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Инструкция к работе актуальна для предыдущих версий </a:t>
            </a:r>
            <a:r>
              <a:rPr lang="en-US" dirty="0" smtClean="0"/>
              <a:t>Excel, </a:t>
            </a:r>
            <a:r>
              <a:rPr lang="ru-RU" dirty="0" smtClean="0"/>
              <a:t>но принципиальных отличий нет.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435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2CABEF5B-693E-44AC-B698-231F44BAC20C}" type="slidenum">
              <a:rPr kumimoji="0" lang="ru-RU" altLang="ru-RU" sz="1400" b="0" u="none">
                <a:latin typeface="Comic Sans MS" panose="030F0702030302020204" pitchFamily="66" charset="0"/>
              </a:rPr>
              <a:pPr eaLnBrk="1" hangingPunct="1"/>
              <a:t>2</a:t>
            </a:fld>
            <a:endParaRPr kumimoji="0" lang="ru-RU" altLang="ru-RU" sz="1400" b="0" u="none">
              <a:latin typeface="Comic Sans MS" panose="030F0702030302020204" pitchFamily="66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59345" y="570345"/>
            <a:ext cx="6858000" cy="5562600"/>
          </a:xfrm>
        </p:spPr>
        <p:txBody>
          <a:bodyPr/>
          <a:lstStyle/>
          <a:p>
            <a:pPr algn="ctr" eaLnBrk="1" hangingPunct="1">
              <a:lnSpc>
                <a:spcPct val="130000"/>
              </a:lnSpc>
              <a:buFontTx/>
              <a:buNone/>
            </a:pPr>
            <a:r>
              <a:rPr lang="ru-RU" altLang="ru-RU" sz="3600" b="1" dirty="0" smtClean="0">
                <a:solidFill>
                  <a:srgbClr val="6600CC"/>
                </a:solidFill>
                <a:latin typeface="CG Times" pitchFamily="18" charset="0"/>
              </a:rPr>
              <a:t>Объекты планирования </a:t>
            </a:r>
            <a:r>
              <a:rPr lang="ru-RU" altLang="ru-RU" sz="3600" b="1" dirty="0" smtClean="0">
                <a:solidFill>
                  <a:srgbClr val="6600CC"/>
                </a:solidFill>
                <a:latin typeface="CG Times" pitchFamily="18" charset="0"/>
              </a:rPr>
              <a:t>–разные системы:</a:t>
            </a:r>
            <a:endParaRPr lang="ru-RU" altLang="ru-RU" sz="3600" b="1" dirty="0" smtClean="0">
              <a:solidFill>
                <a:srgbClr val="6600CC"/>
              </a:solidFill>
              <a:latin typeface="CG Times" pitchFamily="18" charset="0"/>
            </a:endParaRPr>
          </a:p>
          <a:p>
            <a:pPr algn="ctr" eaLnBrk="1" hangingPunct="1">
              <a:lnSpc>
                <a:spcPct val="130000"/>
              </a:lnSpc>
              <a:buFontTx/>
              <a:buNone/>
            </a:pPr>
            <a:endParaRPr lang="ru-RU" altLang="ru-RU" sz="3600" b="1" dirty="0" smtClean="0">
              <a:solidFill>
                <a:srgbClr val="6600CC"/>
              </a:solidFill>
              <a:latin typeface="CG Times" pitchFamily="18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ru-RU" altLang="ru-RU" sz="2400" b="1" dirty="0" smtClean="0">
                <a:solidFill>
                  <a:srgbClr val="6600CC"/>
                </a:solidFill>
                <a:latin typeface="Times New Roman" panose="02020603050405020304" pitchFamily="18" charset="0"/>
              </a:rPr>
              <a:t>Деятельность отдельного предприятия.</a:t>
            </a:r>
          </a:p>
          <a:p>
            <a:pPr eaLnBrk="1" hangingPunct="1">
              <a:lnSpc>
                <a:spcPct val="130000"/>
              </a:lnSpc>
            </a:pPr>
            <a:r>
              <a:rPr lang="ru-RU" altLang="ru-RU" sz="2400" b="1" dirty="0" smtClean="0">
                <a:solidFill>
                  <a:srgbClr val="6600CC"/>
                </a:solidFill>
                <a:latin typeface="Times New Roman" panose="02020603050405020304" pitchFamily="18" charset="0"/>
              </a:rPr>
              <a:t>Отрасли промышленности или </a:t>
            </a:r>
            <a:r>
              <a:rPr lang="ru-RU" altLang="ru-RU" sz="2400" b="1" dirty="0" smtClean="0">
                <a:solidFill>
                  <a:srgbClr val="6600CC"/>
                </a:solidFill>
                <a:latin typeface="Times New Roman" panose="02020603050405020304" pitchFamily="18" charset="0"/>
              </a:rPr>
              <a:t>с/х региона, государства.</a:t>
            </a:r>
            <a:endParaRPr lang="ru-RU" altLang="ru-RU" sz="2400" b="1" dirty="0" smtClean="0">
              <a:solidFill>
                <a:srgbClr val="6600CC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6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3060" y="365126"/>
            <a:ext cx="592074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Постановка задачи планирования выглядит следующим образом: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имеются </a:t>
            </a:r>
            <a:r>
              <a:rPr lang="ru-RU" dirty="0"/>
              <a:t>некоторые плановые показатели: </a:t>
            </a:r>
            <a:r>
              <a:rPr lang="ru-RU" b="1" dirty="0"/>
              <a:t>X, Y</a:t>
            </a:r>
            <a:r>
              <a:rPr lang="ru-RU" dirty="0"/>
              <a:t>, и др</a:t>
            </a:r>
            <a:r>
              <a:rPr lang="ru-RU" dirty="0" smtClean="0"/>
              <a:t>.;</a:t>
            </a:r>
          </a:p>
          <a:p>
            <a:r>
              <a:rPr lang="ru-RU" dirty="0" smtClean="0"/>
              <a:t>имеются </a:t>
            </a:r>
            <a:r>
              <a:rPr lang="ru-RU" dirty="0"/>
              <a:t>некоторые ресурсы: </a:t>
            </a:r>
            <a:r>
              <a:rPr lang="ru-RU" b="1" dirty="0"/>
              <a:t>R1, R2</a:t>
            </a:r>
            <a:r>
              <a:rPr lang="ru-RU" dirty="0"/>
              <a:t> и др., за счет которых эти плановые показатели могут быть достигнуты. Эти ресурсы практически всегда </a:t>
            </a:r>
            <a:r>
              <a:rPr lang="ru-RU" dirty="0" smtClean="0"/>
              <a:t>ограничены;</a:t>
            </a:r>
          </a:p>
          <a:p>
            <a:r>
              <a:rPr lang="ru-RU" dirty="0" smtClean="0"/>
              <a:t>имеется </a:t>
            </a:r>
            <a:r>
              <a:rPr lang="ru-RU" dirty="0"/>
              <a:t>определенная стратегическая цель, зависящая от значений </a:t>
            </a:r>
            <a:r>
              <a:rPr lang="ru-RU" b="1" dirty="0"/>
              <a:t>X, Y</a:t>
            </a:r>
            <a:r>
              <a:rPr lang="ru-RU" dirty="0"/>
              <a:t> и др. плановых показателей, на которую следует ориентировать планирование.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547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2610" y="273686"/>
            <a:ext cx="5528310" cy="1325563"/>
          </a:xfrm>
        </p:spPr>
        <p:txBody>
          <a:bodyPr/>
          <a:lstStyle/>
          <a:p>
            <a:r>
              <a:rPr lang="ru-RU" dirty="0" smtClean="0"/>
              <a:t>Оптимальный план: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1990" y="1635125"/>
            <a:ext cx="7886700" cy="4351338"/>
          </a:xfrm>
        </p:spPr>
        <p:txBody>
          <a:bodyPr/>
          <a:lstStyle/>
          <a:p>
            <a:r>
              <a:rPr lang="ru-RU" i="1" dirty="0"/>
              <a:t>Нужно определить значение плановых показателей с учетом ограниченности ресурсов при условии достижения стратегической цели.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81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CFB466EC-A35D-448C-A90D-55014812E320}" type="slidenum">
              <a:rPr kumimoji="0" lang="ru-RU" altLang="ru-RU" sz="1600" b="0" u="none">
                <a:cs typeface="Times New Roman" panose="02020603050405020304" pitchFamily="18" charset="0"/>
              </a:rPr>
              <a:pPr/>
              <a:t>5</a:t>
            </a:fld>
            <a:endParaRPr kumimoji="0" lang="ru-RU" altLang="ru-RU" sz="1600" b="0" u="none">
              <a:cs typeface="Times New Roman" panose="02020603050405020304" pitchFamily="18" charset="0"/>
            </a:endParaRPr>
          </a:p>
        </p:txBody>
      </p:sp>
      <p:sp>
        <p:nvSpPr>
          <p:cNvPr id="103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endParaRPr lang="ru-RU" altLang="ru-RU" sz="3200" b="1" u="sng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33000827"/>
              </p:ext>
            </p:extLst>
          </p:nvPr>
        </p:nvGraphicFramePr>
        <p:xfrm>
          <a:off x="990600" y="1009073"/>
          <a:ext cx="71628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9" name="Text Box 19"/>
          <p:cNvSpPr txBox="1">
            <a:spLocks noChangeArrowheads="1"/>
          </p:cNvSpPr>
          <p:nvPr/>
        </p:nvSpPr>
        <p:spPr bwMode="auto">
          <a:xfrm>
            <a:off x="533400" y="5181600"/>
            <a:ext cx="792480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140000"/>
              </a:lnSpc>
              <a:spcBef>
                <a:spcPct val="50000"/>
              </a:spcBef>
            </a:pPr>
            <a:r>
              <a:rPr kumimoji="0" lang="ru-RU" altLang="ru-RU" sz="2000" b="0">
                <a:cs typeface="Times New Roman" panose="02020603050405020304" pitchFamily="18" charset="0"/>
              </a:rPr>
              <a:t>Стратегические цели</a:t>
            </a:r>
            <a:r>
              <a:rPr kumimoji="0" lang="ru-RU" altLang="ru-RU" sz="2000" b="0" u="none">
                <a:cs typeface="Times New Roman" panose="02020603050405020304" pitchFamily="18" charset="0"/>
              </a:rPr>
              <a:t>: сохранение и укрепление здоровья детей. </a:t>
            </a:r>
            <a:r>
              <a:rPr kumimoji="0" lang="ru-RU" altLang="ru-RU" sz="2000" b="0">
                <a:cs typeface="Times New Roman" panose="02020603050405020304" pitchFamily="18" charset="0"/>
              </a:rPr>
              <a:t>Количественная мера целей</a:t>
            </a:r>
            <a:r>
              <a:rPr kumimoji="0" lang="ru-RU" altLang="ru-RU" sz="2000" b="0" u="none">
                <a:cs typeface="Times New Roman" panose="02020603050405020304" pitchFamily="18" charset="0"/>
              </a:rPr>
              <a:t>: минимизация заболеваемости воспитанников детского сада.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48874" y="102066"/>
            <a:ext cx="47197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объекта оптимального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58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95300" y="1531620"/>
            <a:ext cx="8237220" cy="464819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Если мы хотим использовать компьютер для решения задачи оптимального планирования, то нам снова нужно построить математическую модель. Следовательно, всё, о чем говорилось в примерах, должно быть переведено на язык чисел, формул, уравнений и других средств математики. В полном объеме для реальных систем эта задача очень сложная. Как и раньше, мы пойдем по пути упрощения. Рассмотрим очень простой пример, из которого вы получите представление об одном из подходов к решению задачи оптимального планирования.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823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1E8EEA3-A842-436C-B383-5B86048D1044}" type="slidenum">
              <a:rPr kumimoji="0" lang="ru-RU" altLang="ru-RU" sz="1400" b="0" u="none"/>
              <a:pPr/>
              <a:t>7</a:t>
            </a:fld>
            <a:endParaRPr kumimoji="0" lang="ru-RU" altLang="ru-RU" sz="1400" b="0" u="non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143000"/>
            <a:ext cx="7772400" cy="4759325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r>
              <a:rPr lang="ru-RU" altLang="ru-RU" b="1" u="sng" dirty="0" smtClean="0"/>
              <a:t>«Школьный кондитерский цех».</a:t>
            </a:r>
          </a:p>
          <a:p>
            <a:pPr algn="ctr" eaLnBrk="1" hangingPunct="1">
              <a:buFontTx/>
              <a:buNone/>
            </a:pPr>
            <a:endParaRPr lang="ru-RU" altLang="ru-RU" b="1" u="sng" dirty="0" smtClean="0"/>
          </a:p>
          <a:p>
            <a:pPr eaLnBrk="1" hangingPunct="1">
              <a:buFontTx/>
              <a:buNone/>
            </a:pPr>
            <a:r>
              <a:rPr lang="ru-RU" altLang="ru-RU" sz="2000" i="1" u="sng" dirty="0" smtClean="0"/>
              <a:t>Количество изделий</a:t>
            </a:r>
            <a:r>
              <a:rPr lang="ru-RU" altLang="ru-RU" sz="2000" dirty="0" smtClean="0"/>
              <a:t> – 700 штук/ день.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/>
              <a:t>      Пирожные –  </a:t>
            </a:r>
            <a:r>
              <a:rPr lang="ru-RU" altLang="ru-RU" sz="2000" dirty="0" smtClean="0">
                <a:cs typeface="Times New Roman" panose="02020603050405020304" pitchFamily="18" charset="0"/>
              </a:rPr>
              <a:t>не более </a:t>
            </a:r>
            <a:r>
              <a:rPr lang="ru-RU" altLang="ru-RU" sz="2000" dirty="0" smtClean="0"/>
              <a:t>250 штук / день (если не выпекать пирожки)</a:t>
            </a:r>
          </a:p>
          <a:p>
            <a:pPr eaLnBrk="1" hangingPunct="1">
              <a:buFontTx/>
              <a:buNone/>
            </a:pPr>
            <a:r>
              <a:rPr lang="ru-RU" altLang="ru-RU" sz="2000" dirty="0" smtClean="0"/>
              <a:t>      Пирожки – около 1000 штук / день (если не выпекать пирожные)</a:t>
            </a:r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r>
              <a:rPr lang="ru-RU" altLang="ru-RU" sz="2000" i="1" u="sng" dirty="0" smtClean="0"/>
              <a:t>Рабочий день</a:t>
            </a:r>
            <a:r>
              <a:rPr lang="ru-RU" altLang="ru-RU" sz="2000" dirty="0" smtClean="0"/>
              <a:t> – 8 часов.</a:t>
            </a:r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r>
              <a:rPr lang="ru-RU" altLang="ru-RU" sz="2000" dirty="0" smtClean="0"/>
              <a:t>Стоимость пирожного в 2 раза выше стоимости пирожка.</a:t>
            </a:r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r>
              <a:rPr lang="ru-RU" altLang="ru-RU" sz="2000" u="sng" dirty="0" smtClean="0">
                <a:solidFill>
                  <a:srgbClr val="CC0066"/>
                </a:solidFill>
              </a:rPr>
              <a:t>ЗАДАЧА</a:t>
            </a:r>
            <a:r>
              <a:rPr lang="ru-RU" altLang="ru-RU" sz="2000" dirty="0" smtClean="0">
                <a:solidFill>
                  <a:srgbClr val="CC0066"/>
                </a:solidFill>
              </a:rPr>
              <a:t>: составить такой дневной план производства, чтобы обеспечить наибольшую выручку кондитерского цеха.</a:t>
            </a:r>
          </a:p>
          <a:p>
            <a:pPr eaLnBrk="1" hangingPunct="1">
              <a:buFontTx/>
              <a:buNone/>
            </a:pPr>
            <a:endParaRPr lang="ru-RU" altLang="ru-RU" sz="2000" dirty="0" smtClean="0">
              <a:solidFill>
                <a:srgbClr val="CC0066"/>
              </a:solidFill>
            </a:endParaRPr>
          </a:p>
          <a:p>
            <a:pPr eaLnBrk="1" hangingPunct="1">
              <a:buFontTx/>
              <a:buNone/>
            </a:pPr>
            <a:endParaRPr lang="ru-RU" alt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8815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C5D7C97-59FE-4A53-9E48-5654F5B1D5BA}" type="slidenum">
              <a:rPr kumimoji="0" lang="ru-RU" altLang="ru-RU" sz="1400" b="0" u="none"/>
              <a:pPr/>
              <a:t>8</a:t>
            </a:fld>
            <a:endParaRPr kumimoji="0" lang="ru-RU" altLang="ru-RU" sz="1400" b="0" u="none"/>
          </a:p>
        </p:txBody>
      </p:sp>
      <p:graphicFrame>
        <p:nvGraphicFramePr>
          <p:cNvPr id="3" name="Схема 2"/>
          <p:cNvGraphicFramePr/>
          <p:nvPr/>
        </p:nvGraphicFramePr>
        <p:xfrm>
          <a:off x="972127" y="708891"/>
          <a:ext cx="7696200" cy="5281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9360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kumimoji="1" sz="32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8AFF48D-01BD-4300-BB11-837068B235A5}" type="slidenum">
              <a:rPr kumimoji="0" lang="ru-RU" altLang="ru-RU" sz="1400" b="0" u="none"/>
              <a:pPr/>
              <a:t>9</a:t>
            </a:fld>
            <a:endParaRPr kumimoji="0" lang="ru-RU" altLang="ru-RU" sz="1400" b="0" u="non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064500" cy="4643582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000" dirty="0" smtClean="0"/>
              <a:t>Время </a:t>
            </a:r>
            <a:r>
              <a:rPr lang="ru-RU" altLang="ru-RU" sz="2300" dirty="0" smtClean="0"/>
              <a:t>изготовления</a:t>
            </a:r>
            <a:r>
              <a:rPr lang="ru-RU" altLang="ru-RU" sz="2000" dirty="0" smtClean="0"/>
              <a:t> пирожка – </a:t>
            </a:r>
            <a:r>
              <a:rPr lang="en-US" altLang="ru-RU" sz="2400" b="1" i="1" dirty="0" smtClean="0"/>
              <a:t>t</a:t>
            </a:r>
            <a:r>
              <a:rPr lang="en-US" altLang="ru-RU" sz="2000" dirty="0" smtClean="0"/>
              <a:t>  </a:t>
            </a:r>
            <a:r>
              <a:rPr lang="ru-RU" altLang="ru-RU" sz="2000" dirty="0" smtClean="0"/>
              <a:t> мин.</a:t>
            </a:r>
          </a:p>
          <a:p>
            <a:pPr eaLnBrk="1" hangingPunct="1">
              <a:lnSpc>
                <a:spcPct val="145000"/>
              </a:lnSpc>
              <a:buFontTx/>
              <a:buNone/>
            </a:pPr>
            <a:r>
              <a:rPr lang="ru-RU" altLang="ru-RU" sz="2000" dirty="0" smtClean="0"/>
              <a:t>Время изготовления пирожного -  </a:t>
            </a:r>
            <a:r>
              <a:rPr lang="ru-RU" altLang="ru-RU" sz="2400" b="1" i="1" dirty="0" smtClean="0"/>
              <a:t>4</a:t>
            </a:r>
            <a:r>
              <a:rPr lang="en-US" altLang="ru-RU" sz="2400" b="1" i="1" dirty="0" smtClean="0"/>
              <a:t>t</a:t>
            </a:r>
            <a:r>
              <a:rPr lang="ru-RU" altLang="ru-RU" sz="2000" dirty="0" smtClean="0"/>
              <a:t>  мин, т.к. если целый день готовить лишь пирожки, то получим 1000 </a:t>
            </a:r>
            <a:r>
              <a:rPr lang="ru-RU" altLang="ru-RU" sz="2000" dirty="0" err="1" smtClean="0"/>
              <a:t>шт</a:t>
            </a:r>
            <a:r>
              <a:rPr lang="ru-RU" altLang="ru-RU" sz="2000" dirty="0" smtClean="0"/>
              <a:t>, если только пирожные, то 250 </a:t>
            </a:r>
            <a:r>
              <a:rPr lang="ru-RU" altLang="ru-RU" sz="2000" dirty="0" err="1" smtClean="0"/>
              <a:t>шт</a:t>
            </a:r>
            <a:r>
              <a:rPr lang="ru-RU" altLang="ru-RU" sz="2000" dirty="0" smtClean="0"/>
              <a:t>, следовательно, время производства пирожного в 4 раза выше пирожка.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2400" b="1" i="1" u="sng" dirty="0" smtClean="0"/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en-US" altLang="ru-RU" b="1" u="sng" dirty="0" err="1" smtClean="0">
                <a:solidFill>
                  <a:srgbClr val="FF0000"/>
                </a:solidFill>
              </a:rPr>
              <a:t>tх</a:t>
            </a:r>
            <a:r>
              <a:rPr lang="ru-RU" altLang="ru-RU" b="1" u="sng" dirty="0" smtClean="0">
                <a:solidFill>
                  <a:srgbClr val="FF0000"/>
                </a:solidFill>
              </a:rPr>
              <a:t> + 4</a:t>
            </a:r>
            <a:r>
              <a:rPr lang="en-US" altLang="ru-RU" b="1" u="sng" dirty="0" smtClean="0">
                <a:solidFill>
                  <a:srgbClr val="FF0000"/>
                </a:solidFill>
              </a:rPr>
              <a:t>ty</a:t>
            </a:r>
            <a:r>
              <a:rPr lang="ru-RU" altLang="ru-RU" b="1" u="sng" dirty="0" smtClean="0">
                <a:solidFill>
                  <a:srgbClr val="FF0000"/>
                </a:solidFill>
              </a:rPr>
              <a:t> = </a:t>
            </a:r>
            <a:r>
              <a:rPr lang="en-US" altLang="ru-RU" b="1" u="sng" dirty="0" smtClean="0">
                <a:solidFill>
                  <a:srgbClr val="FF0000"/>
                </a:solidFill>
              </a:rPr>
              <a:t>t</a:t>
            </a:r>
            <a:r>
              <a:rPr lang="ru-RU" altLang="ru-RU" b="1" u="sng" dirty="0" smtClean="0">
                <a:solidFill>
                  <a:srgbClr val="FF0000"/>
                </a:solidFill>
              </a:rPr>
              <a:t> (</a:t>
            </a:r>
            <a:r>
              <a:rPr lang="en-US" altLang="ru-RU" b="1" u="sng" dirty="0" smtClean="0">
                <a:solidFill>
                  <a:srgbClr val="FF0000"/>
                </a:solidFill>
              </a:rPr>
              <a:t>х</a:t>
            </a:r>
            <a:r>
              <a:rPr lang="ru-RU" altLang="ru-RU" b="1" u="sng" dirty="0" smtClean="0">
                <a:solidFill>
                  <a:srgbClr val="FF0000"/>
                </a:solidFill>
              </a:rPr>
              <a:t> + 4</a:t>
            </a:r>
            <a:r>
              <a:rPr lang="en-US" altLang="ru-RU" b="1" u="sng" dirty="0" smtClean="0">
                <a:solidFill>
                  <a:srgbClr val="FF0000"/>
                </a:solidFill>
              </a:rPr>
              <a:t>y</a:t>
            </a:r>
            <a:r>
              <a:rPr lang="ru-RU" altLang="ru-RU" b="1" dirty="0" smtClean="0">
                <a:solidFill>
                  <a:srgbClr val="FF0000"/>
                </a:solidFill>
              </a:rPr>
              <a:t>)</a:t>
            </a:r>
            <a:r>
              <a:rPr lang="ru-RU" altLang="ru-RU" sz="2400" b="1" dirty="0" smtClean="0"/>
              <a:t>           </a:t>
            </a:r>
          </a:p>
          <a:p>
            <a:pPr algn="ctr" eaLnBrk="1" hangingPunct="1">
              <a:lnSpc>
                <a:spcPct val="145000"/>
              </a:lnSpc>
              <a:buFontTx/>
              <a:buNone/>
            </a:pPr>
            <a:endParaRPr lang="ru-RU" altLang="ru-RU" sz="1600" b="1" dirty="0" smtClean="0"/>
          </a:p>
          <a:p>
            <a:pPr algn="ctr" eaLnBrk="1" hangingPunct="1">
              <a:lnSpc>
                <a:spcPct val="145000"/>
              </a:lnSpc>
              <a:buFontTx/>
              <a:buNone/>
            </a:pPr>
            <a:r>
              <a:rPr lang="ru-RU" altLang="ru-RU" sz="1600" b="1" dirty="0" smtClean="0"/>
              <a:t>суммарное время на изготовление  </a:t>
            </a:r>
            <a:r>
              <a:rPr lang="ru-RU" altLang="ru-RU" sz="1600" b="1" i="1" dirty="0" smtClean="0"/>
              <a:t>х</a:t>
            </a:r>
            <a:r>
              <a:rPr lang="ru-RU" altLang="ru-RU" sz="1600" b="1" dirty="0" smtClean="0"/>
              <a:t>  пирожков  и  </a:t>
            </a:r>
            <a:r>
              <a:rPr lang="en-US" altLang="ru-RU" sz="1600" b="1" i="1" dirty="0" smtClean="0"/>
              <a:t>y</a:t>
            </a:r>
            <a:r>
              <a:rPr lang="ru-RU" altLang="ru-RU" sz="1600" b="1" dirty="0" smtClean="0"/>
              <a:t> пирожных.</a:t>
            </a:r>
          </a:p>
        </p:txBody>
      </p:sp>
    </p:spTree>
    <p:extLst>
      <p:ext uri="{BB962C8B-B14F-4D97-AF65-F5344CB8AC3E}">
        <p14:creationId xmlns:p14="http://schemas.microsoft.com/office/powerpoint/2010/main" val="20974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</TotalTime>
  <Words>718</Words>
  <Application>Microsoft Office PowerPoint</Application>
  <PresentationFormat>Экран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Модели оптимального планирования</vt:lpstr>
      <vt:lpstr>Презентация PowerPoint</vt:lpstr>
      <vt:lpstr>Постановка задачи планирования выглядит следующим образом:</vt:lpstr>
      <vt:lpstr>Оптимальный 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ПРАКТИКА</vt:lpstr>
      <vt:lpstr>Затем выполняем работу 3.6 из учебника (стр. 216)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RePack by Diakov</cp:lastModifiedBy>
  <cp:revision>16</cp:revision>
  <dcterms:created xsi:type="dcterms:W3CDTF">2019-10-28T08:40:00Z</dcterms:created>
  <dcterms:modified xsi:type="dcterms:W3CDTF">2021-04-18T15:29:15Z</dcterms:modified>
</cp:coreProperties>
</file>