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8" r:id="rId5"/>
    <p:sldId id="258" r:id="rId6"/>
    <p:sldId id="259" r:id="rId7"/>
    <p:sldId id="260" r:id="rId8"/>
    <p:sldId id="263" r:id="rId9"/>
    <p:sldId id="267" r:id="rId10"/>
    <p:sldId id="265" r:id="rId11"/>
    <p:sldId id="266" r:id="rId12"/>
    <p:sldId id="271" r:id="rId13"/>
    <p:sldId id="264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03DA0-76C4-4D88-AD5E-BA8951398F4D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727E0-BEDC-444D-BC36-6FB59319C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Нетрадиционные методы и приёмы работы с заикающимися детьми.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72514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Тимофеева О.В.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«Первомайский детский сад»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madou61logo.ucoz.ru/_si/1/674887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286124"/>
            <a:ext cx="242889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0"/>
            <a:ext cx="849694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Синхронизации речи с движениями пальцев ведущей руки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Большое внимание в  работе с заикающимися детьми   уделяется методу синхронизации речи с движениями пальцев ведущей руки. Иными словами – привлечение к акту речи «второго артикуляционного аппарата человека» - пальцев ведущей руки.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этом методе коррекции заикания пальцы ведущей руки выполняют роль «буксира». Своими последовательно организованными движениями они как бы набирают слоги и слова, согласовывают во времени работу всех речевых звеньев и систем, налаживая нарушенный у заикающихся механизм внутренней синхронизации естественного речевого цикла.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Движения пальцев ведущей руки также диктуют речевому аппарату и ритмико-интонационный рисунок фразы. Они помогают справиться и с аритмией, и с отсутствием правильного слияния слов в синтагме, и с искажением интонации.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методика позволяет также решить проблему автоматизации навыка естественной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бессудорожной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речи. Сначала дети произносят с помощью пальцев ведущей руки отдельные слоги, слова, затем фразы, стихи, рассказы, ведут диалоги. Во время синхронизации речи с движениями пальцев ведущей руки заикание не возникает.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0"/>
            <a:ext cx="8143932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Компьютерные технологии.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процесс обучения интересным, увлекательным, но в то же время эффективным, позволяет применение специальных компьютерных технологий, учитывающих закономерности и особенности развития детей с заиканием. Компьютер предоставляет широкие возможности использования различных анализаторных систем в процессе выполнения и контроля над деятельностью. В частности, визуализация основных просодических компонентов речи в виде доступных для ребенка образов позволяет активизировать  компенсаторные механизмы на основе зрительного восприятия. Этому способствует и совместная координированная работа моторного, слухового и зрительного анализаторов при выполнении заданий компьютерных программ. Визуализация происходит на экране монитора  в виде доступных для детей мультипликационных образов.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ogoportal.ru/wp-content/uploads/2012/12/zanyatie.jpg"/>
          <p:cNvPicPr>
            <a:picLocks noChangeAspect="1" noChangeArrowheads="1"/>
          </p:cNvPicPr>
          <p:nvPr/>
        </p:nvPicPr>
        <p:blipFill>
          <a:blip r:embed="rId2"/>
          <a:srcRect l="2835" t="4049" r="2835" b="5399"/>
          <a:stretch>
            <a:fillRect/>
          </a:stretch>
        </p:blipFill>
        <p:spPr bwMode="auto">
          <a:xfrm>
            <a:off x="4286248" y="4500570"/>
            <a:ext cx="3951250" cy="20053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21537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Наглядное моделирование.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формировании связной речи у детей с заиканием можно использовать метод наглядного моделирования.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Выделяют два факторы, облегчающие процесс становления связной речи,  одним из таких факторов, является – наглядность. Рассматривание предметов, картин помогает детям называть предметы, выделять их характерные признаки, производимые с ними действия.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качестве второго фактора можно выделить создание плана высказывания и важность последовательного размещения в предварительной схеме всех конкретных элементов высказываний.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Зрительные символы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Приемы мнемотехники.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Коллажи.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Пиктограммы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500042"/>
            <a:ext cx="814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«Монолог»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специальный аппарат для комплексной реабилитации детей и взрослых, страдающих заиканием.  Аппарат объединяет в себе 4 различных аппарата: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корректофон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построенный на эффекте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заглушения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собственной речи; аппарат «Эхо» осуществляет задержку речевого сигнала; звукоусиливающий аппарат позволяющий воспроизводить собственную речь в усиленном режиме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Действие этих аппаратов на заикающихся  выражается в снижении судорожных проявлений дефекта.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player.myshared.ru/804786/data/images/img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286256"/>
            <a:ext cx="3905250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214290"/>
            <a:ext cx="828680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етод биологической обратной связи (БОС)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Коррекция речи с использованием метода БОС осуществляется в два этапа. На первом этапе у ребенка формируют диафрагмально-релаксационный тип дыхания по методу БОС с максимальной ДАС (новый дыхательный стереотип). На втором в фазу равномерного выдоха под контролем максимальной ДАС и физиологической длительности выдоха пациента обучают новым навыкам голосообразования, артикуляции, речи и поведения, формируя новый речевой и поведенческий стереотип и новое функциональное состояние организма в целом.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http://health-fitnes.ru/cimg/2015/041117/29516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286256"/>
            <a:ext cx="314325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117693"/>
            <a:ext cx="842968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Литература: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4859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Селивёрстов В. И. «Заикание у детей,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психокоррекционные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дидактические основы логопедических занятий» Издание 3–е – Москва 1994 г.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Л.Г.Парамонова «О заикании: профилактика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прелдоление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недуга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».С – Петербург.: «Детство – Пресс», 2007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А.В.Карпухин «Использование технических средств коррекции речи в работе с заикающимися». Сб. «Преодоление речевых нарушений у детей и взрослых».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М.,МГПИ, 1981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С.В.Леонова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педагогическая коррекция заикания у дошкольников».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М.: Издательский центр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2004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Л.З.Арутюнян – Андронова «Как лечить заикание». М.: «Эребус»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И.Г.Выгодская, Е.Л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Пеллингер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Л.П.Успенская «Устранение заикания у дошкольников в игре». М.: «Просвещение», 1984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1038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работы: 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 нетрадиционных методов и приёмов с заикающимися детьми, как средство повышения эффективности коррекционной работы.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работы: 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Изучить психолого-педагогическую литературу по данной теме.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Проанализировать  способы и приёмы работы с заикающимися детьми.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Заикание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нарушение темпа, ритма и плавности устной речи, обусловленное судорожным состоянием мышц речевого аппарата.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C:\Users\Пользователь\Pictures\00000025233b.jpg"/>
          <p:cNvPicPr>
            <a:picLocks noChangeAspect="1" noChangeArrowheads="1"/>
          </p:cNvPicPr>
          <p:nvPr/>
        </p:nvPicPr>
        <p:blipFill>
          <a:blip r:embed="rId2"/>
          <a:srcRect t="4028" b="21481"/>
          <a:stretch>
            <a:fillRect/>
          </a:stretch>
        </p:blipFill>
        <p:spPr bwMode="auto">
          <a:xfrm>
            <a:off x="2714612" y="2428868"/>
            <a:ext cx="3657600" cy="399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коррекционно-развивающей работы при заикании: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охранительного речевого режима.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Регуляция эмоционального и мышечного состояния (снятие мышечного и эмоционального напряжения). Обучение навыкам релаксации, формулам внушения состояния расслабления.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моторных функций. Развитие координации слова и ритмизованного движения.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фонационного (речевого) дыхания.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над плавностью речи в различных ее формах. Развитие интонационных характеристик речи.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Воспитание личности заикающегося 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42910" y="285728"/>
            <a:ext cx="81439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Точечный массаж.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Точечный массаж (акупрессура) восстанавливает регуляцию речи.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 лечении заикания используется так называемый успокаивающий метод воздействия. Вы надавливаете на точку акупунктуры подушечкой большого, среднего или указательного пальца плавно и медленно, вращательным движением по часовой стрелке, примерно в течение полминуты, увеличивая силу давления.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Рекомендуется сочетание метода акупрессуры с дыхательной, мимической гимнастикой, упражнениями на артикуляцию.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Pictures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429132"/>
            <a:ext cx="2952750" cy="2209800"/>
          </a:xfrm>
          <a:prstGeom prst="rect">
            <a:avLst/>
          </a:prstGeom>
          <a:noFill/>
        </p:spPr>
      </p:pic>
      <p:pic>
        <p:nvPicPr>
          <p:cNvPr id="9218" name="Picture 2" descr="Точечный массаж при заикан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429132"/>
            <a:ext cx="2428872" cy="2250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28596" y="357166"/>
            <a:ext cx="821537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Логопедическая ритмика.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одна из форм терапии, основанная на использовании связи слова, музыки и движения.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коррекционной работе с заикающимися способствуют нормализации темпа и ритма общих и речевых движений, просодии речи. Двигательные, музыкально-двигательные, музыкально-речевые, ритмические, речевые без музыкального сопровождения, двигательно-речевые упражнения и игры воспитывают статическую и динамическую координацию движений, способность управления мышечным тонусом, продолжительность выдоха, мягкую атаку голоса и другие компоненты просодии. Нормализация двигательной сферы заикающегося помогает ему перестроить отношение к общению, к участнику коммуникации, к окружающей среде и к своему речевому нарушению.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8596" y="285728"/>
            <a:ext cx="821537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Музыкотерапия.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метод позволяет использовать музыку, как способ улучшить эмоциональное состояние, побороть страхи, связанные с речью. Занятия с музыкальным руководителем и учителем – логопедом позволяют улучшить мозговую деятельность ребенка и научиться управлять своим настроением.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занятиях используется пение, прослушивание музыки, музыкально-ритмические движения, игры на музыкальных инструментах, рисование под музыку и элементы театрализации.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Picture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71942"/>
            <a:ext cx="3286098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643998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Данный метод помогает детям освободиться от фиксации на своем дефекте; можно использовать для развития общей и речевой моторики, как средство коррекции речи, как активное средство психотерапии.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заикающихся детей бедная мимика, невыразительные, плохо скоординированные движения, отсутствует чувство ритма, поэтому уже на самом первом этапе работы   даются игровые упражнения, направленные на выработку мимики, жестов и пантомимики, что является своеобразным прологом к будущим театрализованным играм.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втором этапе  используются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такие приёмы как сопровождение 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действий педагога  и действий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словами, доступными им,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также фиксация их внимания на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окружающих предметах, их свойствах.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Затем переходить  к театрализованным играм.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http://flatik.ru/flax/780/779909/779909_html_450349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071942"/>
            <a:ext cx="3008179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Куклотерапия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это метод лечения с помощью кукол. Возможности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куклотерапии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позволяют решить разные важные коррекционные задачи, например: расширение репертуара самовыражения ребенка, достижение эмоциональной устойчивости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саморегуляции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коррекция отношений в системе ребенок — родитель. Куклы помогают развить природные способности, образное мышление, память, эмоциональную сферу, самосознание и самоконтроль. Они способствуют формированию позитивных установок, эмоциональной и моторной адекватности, коммуникативных навыков.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muzmix.com/images/songs/41388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4208459"/>
            <a:ext cx="4643470" cy="2649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1016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Нетрадиционные методы и приёмы работы с заикающимися детьми.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методы работы с заикающимися детьми.</dc:title>
  <dc:creator>Пользователь</dc:creator>
  <cp:lastModifiedBy>Пользователь</cp:lastModifiedBy>
  <cp:revision>44</cp:revision>
  <dcterms:created xsi:type="dcterms:W3CDTF">2015-11-16T16:25:46Z</dcterms:created>
  <dcterms:modified xsi:type="dcterms:W3CDTF">2015-11-18T04:17:54Z</dcterms:modified>
</cp:coreProperties>
</file>