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1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8358CA-4701-4658-BA19-C713D3E7997B}" v="1" dt="2021-04-20T09:14:22.418"/>
    <p1510:client id="{53571466-55D8-4D83-A20F-ED32C9435017}" v="9" dt="2021-04-20T09:08:02.215"/>
    <p1510:client id="{7AFA86B1-BBE4-4306-8FD8-8C6E1D4AED57}" v="39" dt="2021-04-20T09:00:39.2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598" autoAdjust="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12_2@outlook.com" userId="a70977a7216e6d10" providerId="LiveId" clId="{53571466-55D8-4D83-A20F-ED32C9435017}"/>
    <pc:docChg chg="custSel modSld">
      <pc:chgData name="ds12_2@outlook.com" userId="a70977a7216e6d10" providerId="LiveId" clId="{53571466-55D8-4D83-A20F-ED32C9435017}" dt="2021-04-20T09:08:02.215" v="10" actId="21"/>
      <pc:docMkLst>
        <pc:docMk/>
      </pc:docMkLst>
      <pc:sldChg chg="delSp modSp">
        <pc:chgData name="ds12_2@outlook.com" userId="a70977a7216e6d10" providerId="LiveId" clId="{53571466-55D8-4D83-A20F-ED32C9435017}" dt="2021-04-20T09:07:54.787" v="9" actId="21"/>
        <pc:sldMkLst>
          <pc:docMk/>
          <pc:sldMk cId="0" sldId="257"/>
        </pc:sldMkLst>
        <pc:spChg chg="mod">
          <ac:chgData name="ds12_2@outlook.com" userId="a70977a7216e6d10" providerId="LiveId" clId="{53571466-55D8-4D83-A20F-ED32C9435017}" dt="2021-04-20T09:07:44.062" v="6"/>
          <ac:spMkLst>
            <pc:docMk/>
            <pc:sldMk cId="0" sldId="257"/>
            <ac:spMk id="2" creationId="{8F07A0A4-F645-4CA4-BE50-4FFDABFD0DFE}"/>
          </ac:spMkLst>
        </pc:spChg>
        <pc:spChg chg="mod">
          <ac:chgData name="ds12_2@outlook.com" userId="a70977a7216e6d10" providerId="LiveId" clId="{53571466-55D8-4D83-A20F-ED32C9435017}" dt="2021-04-20T09:06:18.073" v="3" actId="14100"/>
          <ac:spMkLst>
            <pc:docMk/>
            <pc:sldMk cId="0" sldId="257"/>
            <ac:spMk id="3" creationId="{35D064CE-45BB-4550-9CA4-DE22DFB2FEFF}"/>
          </ac:spMkLst>
        </pc:spChg>
        <pc:picChg chg="del">
          <ac:chgData name="ds12_2@outlook.com" userId="a70977a7216e6d10" providerId="LiveId" clId="{53571466-55D8-4D83-A20F-ED32C9435017}" dt="2021-04-20T09:07:54.787" v="9" actId="21"/>
          <ac:picMkLst>
            <pc:docMk/>
            <pc:sldMk cId="0" sldId="257"/>
            <ac:picMk id="3074" creationId="{23C8D59D-B0D2-4753-9469-3C76FCEEB2BD}"/>
          </ac:picMkLst>
        </pc:picChg>
        <pc:picChg chg="del">
          <ac:chgData name="ds12_2@outlook.com" userId="a70977a7216e6d10" providerId="LiveId" clId="{53571466-55D8-4D83-A20F-ED32C9435017}" dt="2021-04-20T09:06:13.428" v="2" actId="478"/>
          <ac:picMkLst>
            <pc:docMk/>
            <pc:sldMk cId="0" sldId="257"/>
            <ac:picMk id="3077" creationId="{5A1F5E7A-6A33-418B-9236-04E21E623466}"/>
          </ac:picMkLst>
        </pc:picChg>
      </pc:sldChg>
      <pc:sldChg chg="delSp modSp mod">
        <pc:chgData name="ds12_2@outlook.com" userId="a70977a7216e6d10" providerId="LiveId" clId="{53571466-55D8-4D83-A20F-ED32C9435017}" dt="2021-04-20T09:07:44.667" v="8" actId="27636"/>
        <pc:sldMkLst>
          <pc:docMk/>
          <pc:sldMk cId="0" sldId="258"/>
        </pc:sldMkLst>
        <pc:spChg chg="mod">
          <ac:chgData name="ds12_2@outlook.com" userId="a70977a7216e6d10" providerId="LiveId" clId="{53571466-55D8-4D83-A20F-ED32C9435017}" dt="2021-04-20T09:07:44.667" v="8" actId="27636"/>
          <ac:spMkLst>
            <pc:docMk/>
            <pc:sldMk cId="0" sldId="258"/>
            <ac:spMk id="2" creationId="{2AEC77AF-1174-4066-94BB-209E939E2B40}"/>
          </ac:spMkLst>
        </pc:spChg>
        <pc:spChg chg="mod">
          <ac:chgData name="ds12_2@outlook.com" userId="a70977a7216e6d10" providerId="LiveId" clId="{53571466-55D8-4D83-A20F-ED32C9435017}" dt="2021-04-20T09:07:44.664" v="7" actId="27636"/>
          <ac:spMkLst>
            <pc:docMk/>
            <pc:sldMk cId="0" sldId="258"/>
            <ac:spMk id="3" creationId="{D04E5CD1-947A-43FB-93BF-776DF55D78B2}"/>
          </ac:spMkLst>
        </pc:spChg>
        <pc:picChg chg="del mod">
          <ac:chgData name="ds12_2@outlook.com" userId="a70977a7216e6d10" providerId="LiveId" clId="{53571466-55D8-4D83-A20F-ED32C9435017}" dt="2021-04-20T09:07:36.276" v="5" actId="21"/>
          <ac:picMkLst>
            <pc:docMk/>
            <pc:sldMk cId="0" sldId="258"/>
            <ac:picMk id="4098" creationId="{D95BBA65-798D-4A43-A0D5-73D510C5190C}"/>
          </ac:picMkLst>
        </pc:picChg>
      </pc:sldChg>
      <pc:sldChg chg="delSp">
        <pc:chgData name="ds12_2@outlook.com" userId="a70977a7216e6d10" providerId="LiveId" clId="{53571466-55D8-4D83-A20F-ED32C9435017}" dt="2021-04-20T09:07:03.077" v="4" actId="21"/>
        <pc:sldMkLst>
          <pc:docMk/>
          <pc:sldMk cId="0" sldId="261"/>
        </pc:sldMkLst>
        <pc:picChg chg="del">
          <ac:chgData name="ds12_2@outlook.com" userId="a70977a7216e6d10" providerId="LiveId" clId="{53571466-55D8-4D83-A20F-ED32C9435017}" dt="2021-04-20T09:07:03.077" v="4" actId="21"/>
          <ac:picMkLst>
            <pc:docMk/>
            <pc:sldMk cId="0" sldId="261"/>
            <ac:picMk id="6146" creationId="{6CC27117-63D4-4BE6-B55E-97219E5D698B}"/>
          </ac:picMkLst>
        </pc:picChg>
      </pc:sldChg>
      <pc:sldChg chg="delSp modSp">
        <pc:chgData name="ds12_2@outlook.com" userId="a70977a7216e6d10" providerId="LiveId" clId="{53571466-55D8-4D83-A20F-ED32C9435017}" dt="2021-04-20T09:08:02.215" v="10" actId="21"/>
        <pc:sldMkLst>
          <pc:docMk/>
          <pc:sldMk cId="0" sldId="262"/>
        </pc:sldMkLst>
        <pc:spChg chg="mod">
          <ac:chgData name="ds12_2@outlook.com" userId="a70977a7216e6d10" providerId="LiveId" clId="{53571466-55D8-4D83-A20F-ED32C9435017}" dt="2021-04-20T09:07:44.062" v="6"/>
          <ac:spMkLst>
            <pc:docMk/>
            <pc:sldMk cId="0" sldId="262"/>
            <ac:spMk id="7171" creationId="{4D576094-9563-4DF5-AAB5-0B3DD4D35CE2}"/>
          </ac:spMkLst>
        </pc:spChg>
        <pc:spChg chg="mod">
          <ac:chgData name="ds12_2@outlook.com" userId="a70977a7216e6d10" providerId="LiveId" clId="{53571466-55D8-4D83-A20F-ED32C9435017}" dt="2021-04-20T09:07:44.062" v="6"/>
          <ac:spMkLst>
            <pc:docMk/>
            <pc:sldMk cId="0" sldId="262"/>
            <ac:spMk id="7172" creationId="{587A4974-CED6-47EE-BD03-95DE1644174F}"/>
          </ac:spMkLst>
        </pc:spChg>
        <pc:picChg chg="del">
          <ac:chgData name="ds12_2@outlook.com" userId="a70977a7216e6d10" providerId="LiveId" clId="{53571466-55D8-4D83-A20F-ED32C9435017}" dt="2021-04-20T09:08:02.215" v="10" actId="21"/>
          <ac:picMkLst>
            <pc:docMk/>
            <pc:sldMk cId="0" sldId="262"/>
            <ac:picMk id="7170" creationId="{F687F3F1-D9E3-46E1-964C-31F7CBA19A9B}"/>
          </ac:picMkLst>
        </pc:picChg>
      </pc:sldChg>
    </pc:docChg>
  </pc:docChgLst>
  <pc:docChgLst>
    <pc:chgData name="ds12_2@outlook.com" userId="a70977a7216e6d10" providerId="LiveId" clId="{4D8358CA-4701-4658-BA19-C713D3E7997B}"/>
    <pc:docChg chg="modSld">
      <pc:chgData name="ds12_2@outlook.com" userId="a70977a7216e6d10" providerId="LiveId" clId="{4D8358CA-4701-4658-BA19-C713D3E7997B}" dt="2021-04-20T09:14:22.418" v="2" actId="21"/>
      <pc:docMkLst>
        <pc:docMk/>
      </pc:docMkLst>
      <pc:sldChg chg="modSp mod">
        <pc:chgData name="ds12_2@outlook.com" userId="a70977a7216e6d10" providerId="LiveId" clId="{4D8358CA-4701-4658-BA19-C713D3E7997B}" dt="2021-04-20T09:14:11.791" v="1" actId="207"/>
        <pc:sldMkLst>
          <pc:docMk/>
          <pc:sldMk cId="0" sldId="256"/>
        </pc:sldMkLst>
        <pc:spChg chg="mod">
          <ac:chgData name="ds12_2@outlook.com" userId="a70977a7216e6d10" providerId="LiveId" clId="{4D8358CA-4701-4658-BA19-C713D3E7997B}" dt="2021-04-20T09:14:11.791" v="1" actId="207"/>
          <ac:spMkLst>
            <pc:docMk/>
            <pc:sldMk cId="0" sldId="256"/>
            <ac:spMk id="2" creationId="{290A68E0-F842-43F5-BACD-CE7A4EC35333}"/>
          </ac:spMkLst>
        </pc:spChg>
      </pc:sldChg>
      <pc:sldChg chg="delSp">
        <pc:chgData name="ds12_2@outlook.com" userId="a70977a7216e6d10" providerId="LiveId" clId="{4D8358CA-4701-4658-BA19-C713D3E7997B}" dt="2021-04-20T09:14:22.418" v="2" actId="21"/>
        <pc:sldMkLst>
          <pc:docMk/>
          <pc:sldMk cId="0" sldId="263"/>
        </pc:sldMkLst>
        <pc:picChg chg="del">
          <ac:chgData name="ds12_2@outlook.com" userId="a70977a7216e6d10" providerId="LiveId" clId="{4D8358CA-4701-4658-BA19-C713D3E7997B}" dt="2021-04-20T09:14:22.418" v="2" actId="21"/>
          <ac:picMkLst>
            <pc:docMk/>
            <pc:sldMk cId="0" sldId="263"/>
            <ac:picMk id="8194" creationId="{9E6CB439-2257-4377-BC86-6794C27CD0CD}"/>
          </ac:picMkLst>
        </pc:picChg>
      </pc:sldChg>
    </pc:docChg>
  </pc:docChgLst>
  <pc:docChgLst>
    <pc:chgData name="ds12_2@outlook.com" userId="a70977a7216e6d10" providerId="LiveId" clId="{7AFA86B1-BBE4-4306-8FD8-8C6E1D4AED57}"/>
    <pc:docChg chg="custSel delSld modSld">
      <pc:chgData name="ds12_2@outlook.com" userId="a70977a7216e6d10" providerId="LiveId" clId="{7AFA86B1-BBE4-4306-8FD8-8C6E1D4AED57}" dt="2021-04-20T09:00:39.243" v="66" actId="1076"/>
      <pc:docMkLst>
        <pc:docMk/>
      </pc:docMkLst>
      <pc:sldChg chg="modSp mod">
        <pc:chgData name="ds12_2@outlook.com" userId="a70977a7216e6d10" providerId="LiveId" clId="{7AFA86B1-BBE4-4306-8FD8-8C6E1D4AED57}" dt="2021-04-20T08:59:56.728" v="62" actId="1076"/>
        <pc:sldMkLst>
          <pc:docMk/>
          <pc:sldMk cId="0" sldId="256"/>
        </pc:sldMkLst>
        <pc:spChg chg="mod">
          <ac:chgData name="ds12_2@outlook.com" userId="a70977a7216e6d10" providerId="LiveId" clId="{7AFA86B1-BBE4-4306-8FD8-8C6E1D4AED57}" dt="2021-04-20T08:59:54.934" v="61" actId="1076"/>
          <ac:spMkLst>
            <pc:docMk/>
            <pc:sldMk cId="0" sldId="256"/>
            <ac:spMk id="9" creationId="{47CA791F-7E01-4D0C-9E49-8A1F124B6545}"/>
          </ac:spMkLst>
        </pc:spChg>
        <pc:picChg chg="mod">
          <ac:chgData name="ds12_2@outlook.com" userId="a70977a7216e6d10" providerId="LiveId" clId="{7AFA86B1-BBE4-4306-8FD8-8C6E1D4AED57}" dt="2021-04-20T08:59:56.728" v="62" actId="1076"/>
          <ac:picMkLst>
            <pc:docMk/>
            <pc:sldMk cId="0" sldId="256"/>
            <ac:picMk id="2050" creationId="{248EDCFE-D13A-4E96-A7E7-D2C8C6A287D6}"/>
          </ac:picMkLst>
        </pc:picChg>
      </pc:sldChg>
      <pc:sldChg chg="modSp">
        <pc:chgData name="ds12_2@outlook.com" userId="a70977a7216e6d10" providerId="LiveId" clId="{7AFA86B1-BBE4-4306-8FD8-8C6E1D4AED57}" dt="2021-04-20T08:06:30.528" v="20" actId="14100"/>
        <pc:sldMkLst>
          <pc:docMk/>
          <pc:sldMk cId="0" sldId="257"/>
        </pc:sldMkLst>
        <pc:picChg chg="mod">
          <ac:chgData name="ds12_2@outlook.com" userId="a70977a7216e6d10" providerId="LiveId" clId="{7AFA86B1-BBE4-4306-8FD8-8C6E1D4AED57}" dt="2021-04-20T08:06:30.528" v="20" actId="14100"/>
          <ac:picMkLst>
            <pc:docMk/>
            <pc:sldMk cId="0" sldId="257"/>
            <ac:picMk id="3074" creationId="{23C8D59D-B0D2-4753-9469-3C76FCEEB2BD}"/>
          </ac:picMkLst>
        </pc:picChg>
        <pc:picChg chg="mod">
          <ac:chgData name="ds12_2@outlook.com" userId="a70977a7216e6d10" providerId="LiveId" clId="{7AFA86B1-BBE4-4306-8FD8-8C6E1D4AED57}" dt="2021-04-20T08:05:01.781" v="11" actId="1076"/>
          <ac:picMkLst>
            <pc:docMk/>
            <pc:sldMk cId="0" sldId="257"/>
            <ac:picMk id="3077" creationId="{5A1F5E7A-6A33-418B-9236-04E21E623466}"/>
          </ac:picMkLst>
        </pc:picChg>
      </pc:sldChg>
      <pc:sldChg chg="addSp delSp modSp mod">
        <pc:chgData name="ds12_2@outlook.com" userId="a70977a7216e6d10" providerId="LiveId" clId="{7AFA86B1-BBE4-4306-8FD8-8C6E1D4AED57}" dt="2021-04-20T09:00:39.243" v="66" actId="1076"/>
        <pc:sldMkLst>
          <pc:docMk/>
          <pc:sldMk cId="0" sldId="258"/>
        </pc:sldMkLst>
        <pc:spChg chg="mod">
          <ac:chgData name="ds12_2@outlook.com" userId="a70977a7216e6d10" providerId="LiveId" clId="{7AFA86B1-BBE4-4306-8FD8-8C6E1D4AED57}" dt="2021-04-20T08:09:36.286" v="52" actId="14100"/>
          <ac:spMkLst>
            <pc:docMk/>
            <pc:sldMk cId="0" sldId="258"/>
            <ac:spMk id="3" creationId="{D04E5CD1-947A-43FB-93BF-776DF55D78B2}"/>
          </ac:spMkLst>
        </pc:spChg>
        <pc:picChg chg="add del mod">
          <ac:chgData name="ds12_2@outlook.com" userId="a70977a7216e6d10" providerId="LiveId" clId="{7AFA86B1-BBE4-4306-8FD8-8C6E1D4AED57}" dt="2021-04-20T08:08:32.164" v="24" actId="478"/>
          <ac:picMkLst>
            <pc:docMk/>
            <pc:sldMk cId="0" sldId="258"/>
            <ac:picMk id="5" creationId="{F7E99FE0-2A74-47D7-954E-E7DA24AF0020}"/>
          </ac:picMkLst>
        </pc:picChg>
        <pc:picChg chg="mod">
          <ac:chgData name="ds12_2@outlook.com" userId="a70977a7216e6d10" providerId="LiveId" clId="{7AFA86B1-BBE4-4306-8FD8-8C6E1D4AED57}" dt="2021-04-20T09:00:39.243" v="66" actId="1076"/>
          <ac:picMkLst>
            <pc:docMk/>
            <pc:sldMk cId="0" sldId="258"/>
            <ac:picMk id="4098" creationId="{D95BBA65-798D-4A43-A0D5-73D510C5190C}"/>
          </ac:picMkLst>
        </pc:picChg>
      </pc:sldChg>
      <pc:sldChg chg="modSp del">
        <pc:chgData name="ds12_2@outlook.com" userId="a70977a7216e6d10" providerId="LiveId" clId="{7AFA86B1-BBE4-4306-8FD8-8C6E1D4AED57}" dt="2021-04-20T08:09:45.594" v="53" actId="2696"/>
        <pc:sldMkLst>
          <pc:docMk/>
          <pc:sldMk cId="0" sldId="259"/>
        </pc:sldMkLst>
        <pc:spChg chg="mod">
          <ac:chgData name="ds12_2@outlook.com" userId="a70977a7216e6d10" providerId="LiveId" clId="{7AFA86B1-BBE4-4306-8FD8-8C6E1D4AED57}" dt="2021-04-20T08:07:56.558" v="21" actId="1076"/>
          <ac:spMkLst>
            <pc:docMk/>
            <pc:sldMk cId="0" sldId="259"/>
            <ac:spMk id="5123" creationId="{C48F8D92-9A5E-49DC-A420-62542784565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EDBECE-27D9-4DCF-990E-AEBE5B898977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738D2285-2176-49B3-A548-17E1974A37FE}">
      <dgm:prSet phldrT="[Текст]"/>
      <dgm:spPr/>
      <dgm:t>
        <a:bodyPr/>
        <a:lstStyle/>
        <a:p>
          <a:r>
            <a:rPr lang="ru-RU" dirty="0"/>
            <a:t>СТРУКТУРА ОБРАЗОВАТЕЛЬНОГО ФОТОБИЕННАЛЕ</a:t>
          </a:r>
        </a:p>
      </dgm:t>
    </dgm:pt>
    <dgm:pt modelId="{8C08E058-A521-45EB-B895-7178E76FA44B}" type="parTrans" cxnId="{86717275-6704-4FFB-AEC2-37C5B5718A62}">
      <dgm:prSet/>
      <dgm:spPr/>
      <dgm:t>
        <a:bodyPr/>
        <a:lstStyle/>
        <a:p>
          <a:endParaRPr lang="ru-RU"/>
        </a:p>
      </dgm:t>
    </dgm:pt>
    <dgm:pt modelId="{4968FB49-9E57-4482-A22E-1011E6205630}" type="sibTrans" cxnId="{86717275-6704-4FFB-AEC2-37C5B5718A62}">
      <dgm:prSet/>
      <dgm:spPr/>
      <dgm:t>
        <a:bodyPr/>
        <a:lstStyle/>
        <a:p>
          <a:endParaRPr lang="ru-RU"/>
        </a:p>
      </dgm:t>
    </dgm:pt>
    <dgm:pt modelId="{F53FB787-5BAC-4A3F-AD4F-361B11E9B4C7}">
      <dgm:prSet phldrT="[Текст]"/>
      <dgm:spPr/>
      <dgm:t>
        <a:bodyPr/>
        <a:lstStyle/>
        <a:p>
          <a:r>
            <a:rPr lang="ru-RU" dirty="0"/>
            <a:t>МОЗГОВОЙ ШТУРМ –появление ОБРАЗА</a:t>
          </a:r>
        </a:p>
      </dgm:t>
    </dgm:pt>
    <dgm:pt modelId="{AED288E1-F9F4-447D-AD20-14038237E536}" type="parTrans" cxnId="{94A59D53-FBE1-4B06-9214-5510E23F516C}">
      <dgm:prSet/>
      <dgm:spPr/>
      <dgm:t>
        <a:bodyPr/>
        <a:lstStyle/>
        <a:p>
          <a:endParaRPr lang="ru-RU"/>
        </a:p>
      </dgm:t>
    </dgm:pt>
    <dgm:pt modelId="{5C61375E-39BF-4AF0-871E-3B569069EE7D}" type="sibTrans" cxnId="{94A59D53-FBE1-4B06-9214-5510E23F516C}">
      <dgm:prSet/>
      <dgm:spPr/>
      <dgm:t>
        <a:bodyPr/>
        <a:lstStyle/>
        <a:p>
          <a:endParaRPr lang="ru-RU"/>
        </a:p>
      </dgm:t>
    </dgm:pt>
    <dgm:pt modelId="{F9F9B1F7-CAED-4BB7-8EE9-CEB3613F17CF}">
      <dgm:prSet phldrT="[Текст]"/>
      <dgm:spPr/>
      <dgm:t>
        <a:bodyPr/>
        <a:lstStyle/>
        <a:p>
          <a:r>
            <a:rPr lang="ru-RU" dirty="0"/>
            <a:t>ФОТОКОЛЛАЖ- создание ОБРАЗА</a:t>
          </a:r>
        </a:p>
      </dgm:t>
    </dgm:pt>
    <dgm:pt modelId="{70B1890F-96CC-4C1B-8B7A-544E6C618A80}" type="parTrans" cxnId="{54671030-B23D-4445-879B-C9277D507CF0}">
      <dgm:prSet/>
      <dgm:spPr/>
      <dgm:t>
        <a:bodyPr/>
        <a:lstStyle/>
        <a:p>
          <a:endParaRPr lang="ru-RU"/>
        </a:p>
      </dgm:t>
    </dgm:pt>
    <dgm:pt modelId="{3A6AD97D-AA79-4C7C-92E1-3BBFC69C1A20}" type="sibTrans" cxnId="{54671030-B23D-4445-879B-C9277D507CF0}">
      <dgm:prSet/>
      <dgm:spPr/>
      <dgm:t>
        <a:bodyPr/>
        <a:lstStyle/>
        <a:p>
          <a:endParaRPr lang="ru-RU"/>
        </a:p>
      </dgm:t>
    </dgm:pt>
    <dgm:pt modelId="{E7DB0225-7E21-45DF-ACA0-1A31EAD5A046}">
      <dgm:prSet phldrT="[Текст]"/>
      <dgm:spPr/>
      <dgm:t>
        <a:bodyPr/>
        <a:lstStyle/>
        <a:p>
          <a:r>
            <a:rPr lang="ru-RU" dirty="0"/>
            <a:t>СТЕНДОВЫЙ ДОКЛАД – мультимедийная презентация этапов работы детско-взрослого творческого сообщества ОБРАЗА</a:t>
          </a:r>
        </a:p>
      </dgm:t>
    </dgm:pt>
    <dgm:pt modelId="{D90EF691-04B7-4BEB-AF26-C7D931421163}" type="parTrans" cxnId="{21915A08-BFB9-4DEC-9BDF-199710B1ED44}">
      <dgm:prSet/>
      <dgm:spPr/>
      <dgm:t>
        <a:bodyPr/>
        <a:lstStyle/>
        <a:p>
          <a:endParaRPr lang="ru-RU"/>
        </a:p>
      </dgm:t>
    </dgm:pt>
    <dgm:pt modelId="{16508610-215B-4CA7-8572-417D15801330}" type="sibTrans" cxnId="{21915A08-BFB9-4DEC-9BDF-199710B1ED44}">
      <dgm:prSet/>
      <dgm:spPr/>
      <dgm:t>
        <a:bodyPr/>
        <a:lstStyle/>
        <a:p>
          <a:endParaRPr lang="ru-RU"/>
        </a:p>
      </dgm:t>
    </dgm:pt>
    <dgm:pt modelId="{F31C375E-247B-4CB5-B22A-5F8EFF28DBFD}" type="pres">
      <dgm:prSet presAssocID="{82EDBECE-27D9-4DCF-990E-AEBE5B898977}" presName="composite" presStyleCnt="0">
        <dgm:presLayoutVars>
          <dgm:chMax val="1"/>
          <dgm:dir/>
          <dgm:resizeHandles val="exact"/>
        </dgm:presLayoutVars>
      </dgm:prSet>
      <dgm:spPr/>
    </dgm:pt>
    <dgm:pt modelId="{5C8714D7-8DAC-404A-B3D9-F6862E33102D}" type="pres">
      <dgm:prSet presAssocID="{738D2285-2176-49B3-A548-17E1974A37FE}" presName="roof" presStyleLbl="dkBgShp" presStyleIdx="0" presStyleCnt="2" custLinFactNeighborX="-2130" custLinFactNeighborY="-58611"/>
      <dgm:spPr/>
    </dgm:pt>
    <dgm:pt modelId="{924675C5-F5F6-45F2-AF72-70F10BEB6302}" type="pres">
      <dgm:prSet presAssocID="{738D2285-2176-49B3-A548-17E1974A37FE}" presName="pillars" presStyleCnt="0"/>
      <dgm:spPr/>
    </dgm:pt>
    <dgm:pt modelId="{6F0DE4E0-2170-480C-AFC8-B377AD002A5F}" type="pres">
      <dgm:prSet presAssocID="{738D2285-2176-49B3-A548-17E1974A37FE}" presName="pillar1" presStyleLbl="node1" presStyleIdx="0" presStyleCnt="3" custScaleX="80455">
        <dgm:presLayoutVars>
          <dgm:bulletEnabled val="1"/>
        </dgm:presLayoutVars>
      </dgm:prSet>
      <dgm:spPr/>
    </dgm:pt>
    <dgm:pt modelId="{B98BEE6C-3998-4205-8221-BEC9B571739F}" type="pres">
      <dgm:prSet presAssocID="{F9F9B1F7-CAED-4BB7-8EE9-CEB3613F17CF}" presName="pillarX" presStyleLbl="node1" presStyleIdx="1" presStyleCnt="3" custScaleX="68656">
        <dgm:presLayoutVars>
          <dgm:bulletEnabled val="1"/>
        </dgm:presLayoutVars>
      </dgm:prSet>
      <dgm:spPr/>
    </dgm:pt>
    <dgm:pt modelId="{AAF2DA1D-C56D-4019-9D0D-392BE71345E1}" type="pres">
      <dgm:prSet presAssocID="{E7DB0225-7E21-45DF-ACA0-1A31EAD5A046}" presName="pillarX" presStyleLbl="node1" presStyleIdx="2" presStyleCnt="3">
        <dgm:presLayoutVars>
          <dgm:bulletEnabled val="1"/>
        </dgm:presLayoutVars>
      </dgm:prSet>
      <dgm:spPr/>
    </dgm:pt>
    <dgm:pt modelId="{6EFB33C4-F103-444C-9535-881F6EE0A88C}" type="pres">
      <dgm:prSet presAssocID="{738D2285-2176-49B3-A548-17E1974A37FE}" presName="base" presStyleLbl="dkBgShp" presStyleIdx="1" presStyleCnt="2"/>
      <dgm:spPr/>
    </dgm:pt>
  </dgm:ptLst>
  <dgm:cxnLst>
    <dgm:cxn modelId="{21915A08-BFB9-4DEC-9BDF-199710B1ED44}" srcId="{738D2285-2176-49B3-A548-17E1974A37FE}" destId="{E7DB0225-7E21-45DF-ACA0-1A31EAD5A046}" srcOrd="2" destOrd="0" parTransId="{D90EF691-04B7-4BEB-AF26-C7D931421163}" sibTransId="{16508610-215B-4CA7-8572-417D15801330}"/>
    <dgm:cxn modelId="{4D1B5120-4B2A-417A-9BC3-6C889E97828E}" type="presOf" srcId="{F9F9B1F7-CAED-4BB7-8EE9-CEB3613F17CF}" destId="{B98BEE6C-3998-4205-8221-BEC9B571739F}" srcOrd="0" destOrd="0" presId="urn:microsoft.com/office/officeart/2005/8/layout/hList3"/>
    <dgm:cxn modelId="{54671030-B23D-4445-879B-C9277D507CF0}" srcId="{738D2285-2176-49B3-A548-17E1974A37FE}" destId="{F9F9B1F7-CAED-4BB7-8EE9-CEB3613F17CF}" srcOrd="1" destOrd="0" parTransId="{70B1890F-96CC-4C1B-8B7A-544E6C618A80}" sibTransId="{3A6AD97D-AA79-4C7C-92E1-3BBFC69C1A20}"/>
    <dgm:cxn modelId="{F556973F-27C4-4001-AC40-2FE06C821464}" type="presOf" srcId="{82EDBECE-27D9-4DCF-990E-AEBE5B898977}" destId="{F31C375E-247B-4CB5-B22A-5F8EFF28DBFD}" srcOrd="0" destOrd="0" presId="urn:microsoft.com/office/officeart/2005/8/layout/hList3"/>
    <dgm:cxn modelId="{94A59D53-FBE1-4B06-9214-5510E23F516C}" srcId="{738D2285-2176-49B3-A548-17E1974A37FE}" destId="{F53FB787-5BAC-4A3F-AD4F-361B11E9B4C7}" srcOrd="0" destOrd="0" parTransId="{AED288E1-F9F4-447D-AD20-14038237E536}" sibTransId="{5C61375E-39BF-4AF0-871E-3B569069EE7D}"/>
    <dgm:cxn modelId="{86717275-6704-4FFB-AEC2-37C5B5718A62}" srcId="{82EDBECE-27D9-4DCF-990E-AEBE5B898977}" destId="{738D2285-2176-49B3-A548-17E1974A37FE}" srcOrd="0" destOrd="0" parTransId="{8C08E058-A521-45EB-B895-7178E76FA44B}" sibTransId="{4968FB49-9E57-4482-A22E-1011E6205630}"/>
    <dgm:cxn modelId="{453AD187-9046-4898-B211-E10C47A037C4}" type="presOf" srcId="{738D2285-2176-49B3-A548-17E1974A37FE}" destId="{5C8714D7-8DAC-404A-B3D9-F6862E33102D}" srcOrd="0" destOrd="0" presId="urn:microsoft.com/office/officeart/2005/8/layout/hList3"/>
    <dgm:cxn modelId="{76D5BAFB-3A99-4B9A-8A50-DFBB8996B5CC}" type="presOf" srcId="{F53FB787-5BAC-4A3F-AD4F-361B11E9B4C7}" destId="{6F0DE4E0-2170-480C-AFC8-B377AD002A5F}" srcOrd="0" destOrd="0" presId="urn:microsoft.com/office/officeart/2005/8/layout/hList3"/>
    <dgm:cxn modelId="{D047D4FC-A277-406F-BDC9-7921017810F3}" type="presOf" srcId="{E7DB0225-7E21-45DF-ACA0-1A31EAD5A046}" destId="{AAF2DA1D-C56D-4019-9D0D-392BE71345E1}" srcOrd="0" destOrd="0" presId="urn:microsoft.com/office/officeart/2005/8/layout/hList3"/>
    <dgm:cxn modelId="{BFBDF12D-D126-4539-80CB-52A484F9F1D9}" type="presParOf" srcId="{F31C375E-247B-4CB5-B22A-5F8EFF28DBFD}" destId="{5C8714D7-8DAC-404A-B3D9-F6862E33102D}" srcOrd="0" destOrd="0" presId="urn:microsoft.com/office/officeart/2005/8/layout/hList3"/>
    <dgm:cxn modelId="{E216BACC-976E-4C1B-ADBD-9BAB517DCBAC}" type="presParOf" srcId="{F31C375E-247B-4CB5-B22A-5F8EFF28DBFD}" destId="{924675C5-F5F6-45F2-AF72-70F10BEB6302}" srcOrd="1" destOrd="0" presId="urn:microsoft.com/office/officeart/2005/8/layout/hList3"/>
    <dgm:cxn modelId="{0C10D99D-E8E3-44FE-B8A0-FE60101E37CD}" type="presParOf" srcId="{924675C5-F5F6-45F2-AF72-70F10BEB6302}" destId="{6F0DE4E0-2170-480C-AFC8-B377AD002A5F}" srcOrd="0" destOrd="0" presId="urn:microsoft.com/office/officeart/2005/8/layout/hList3"/>
    <dgm:cxn modelId="{B3A2F5B8-B967-4AD3-BF3A-23729D04E095}" type="presParOf" srcId="{924675C5-F5F6-45F2-AF72-70F10BEB6302}" destId="{B98BEE6C-3998-4205-8221-BEC9B571739F}" srcOrd="1" destOrd="0" presId="urn:microsoft.com/office/officeart/2005/8/layout/hList3"/>
    <dgm:cxn modelId="{1062FC6A-5F44-4424-B653-E7A61D0697DD}" type="presParOf" srcId="{924675C5-F5F6-45F2-AF72-70F10BEB6302}" destId="{AAF2DA1D-C56D-4019-9D0D-392BE71345E1}" srcOrd="2" destOrd="0" presId="urn:microsoft.com/office/officeart/2005/8/layout/hList3"/>
    <dgm:cxn modelId="{1954D4A3-4D46-40DD-9073-15A2B8BCC294}" type="presParOf" srcId="{F31C375E-247B-4CB5-B22A-5F8EFF28DBFD}" destId="{6EFB33C4-F103-444C-9535-881F6EE0A88C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714D7-8DAC-404A-B3D9-F6862E33102D}">
      <dsp:nvSpPr>
        <dsp:cNvPr id="0" name=""/>
        <dsp:cNvSpPr/>
      </dsp:nvSpPr>
      <dsp:spPr>
        <a:xfrm>
          <a:off x="0" y="0"/>
          <a:ext cx="11608836" cy="1715418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100" kern="1200" dirty="0"/>
            <a:t>СТРУКТУРА ОБРАЗОВАТЕЛЬНОГО ФОТОБИЕННАЛЕ</a:t>
          </a:r>
        </a:p>
      </dsp:txBody>
      <dsp:txXfrm>
        <a:off x="0" y="0"/>
        <a:ext cx="11608836" cy="1715418"/>
      </dsp:txXfrm>
    </dsp:sp>
    <dsp:sp modelId="{6F0DE4E0-2170-480C-AFC8-B377AD002A5F}">
      <dsp:nvSpPr>
        <dsp:cNvPr id="0" name=""/>
        <dsp:cNvSpPr/>
      </dsp:nvSpPr>
      <dsp:spPr>
        <a:xfrm>
          <a:off x="871" y="1715418"/>
          <a:ext cx="3748724" cy="36023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МОЗГОВОЙ ШТУРМ –появление ОБРАЗА</a:t>
          </a:r>
        </a:p>
      </dsp:txBody>
      <dsp:txXfrm>
        <a:off x="871" y="1715418"/>
        <a:ext cx="3748724" cy="3602379"/>
      </dsp:txXfrm>
    </dsp:sp>
    <dsp:sp modelId="{B98BEE6C-3998-4205-8221-BEC9B571739F}">
      <dsp:nvSpPr>
        <dsp:cNvPr id="0" name=""/>
        <dsp:cNvSpPr/>
      </dsp:nvSpPr>
      <dsp:spPr>
        <a:xfrm>
          <a:off x="3749596" y="1715418"/>
          <a:ext cx="3198961" cy="36023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ФОТОКОЛЛАЖ- создание ОБРАЗА</a:t>
          </a:r>
        </a:p>
      </dsp:txBody>
      <dsp:txXfrm>
        <a:off x="3749596" y="1715418"/>
        <a:ext cx="3198961" cy="3602379"/>
      </dsp:txXfrm>
    </dsp:sp>
    <dsp:sp modelId="{AAF2DA1D-C56D-4019-9D0D-392BE71345E1}">
      <dsp:nvSpPr>
        <dsp:cNvPr id="0" name=""/>
        <dsp:cNvSpPr/>
      </dsp:nvSpPr>
      <dsp:spPr>
        <a:xfrm>
          <a:off x="6948558" y="1715418"/>
          <a:ext cx="4659405" cy="360237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000" kern="1200" dirty="0"/>
            <a:t>СТЕНДОВЫЙ ДОКЛАД – мультимедийная презентация этапов работы детско-взрослого творческого сообщества ОБРАЗА</a:t>
          </a:r>
        </a:p>
      </dsp:txBody>
      <dsp:txXfrm>
        <a:off x="6948558" y="1715418"/>
        <a:ext cx="4659405" cy="3602379"/>
      </dsp:txXfrm>
    </dsp:sp>
    <dsp:sp modelId="{6EFB33C4-F103-444C-9535-881F6EE0A88C}">
      <dsp:nvSpPr>
        <dsp:cNvPr id="0" name=""/>
        <dsp:cNvSpPr/>
      </dsp:nvSpPr>
      <dsp:spPr>
        <a:xfrm>
          <a:off x="0" y="5317797"/>
          <a:ext cx="11608836" cy="40026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>
              <a:defRPr/>
            </a:pPr>
            <a:fld id="{B5D99870-1DC6-4A9E-8CD8-EFD468E127F7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>
              <a:defRPr/>
            </a:pPr>
            <a:fld id="{04730013-0F93-4262-83C9-3257EB6DA2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24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7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279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655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546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245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756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D528C4-7DD3-4431-A52E-2E5085B51661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69A92-E9F1-4F57-952A-55352E94DE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602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5A18A8-FAFC-449E-A74A-85075ED754E3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D8D49A-27DD-4BD8-9329-8E65EB0024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69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B17979-0503-4C21-B0A1-B55EA4511E7A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F945FF-E574-4690-84A6-5AE0FB66C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673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B4EBA0-6D27-4712-8BFE-73F3B0CAE2F6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FC5FAE-8E36-48B4-9FAB-1B573DBB6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5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3D9081-9DAF-47BC-80E5-F9FBFE1D57F1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B8F8BE-8CA3-4619-B9F8-FFC577B2B0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8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FB8CAC-BA12-4923-A239-8EE378B0FA2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A0CD42-18A3-4C7C-B964-E7D4694A2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299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574C6-9A18-4A78-8DEE-38285148B2F1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7BDED9-8E7E-41A6-8838-8FE3342D48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0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61B7CB-9773-4B83-A84C-CC41D46A9093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564E51-D5EC-49E4-8A03-6F10AD69D20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665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EB5466-DA98-4C0F-8D03-5677F12B4F36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5F41A-7D76-4B1C-8416-4329539206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702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79756F-EBF5-437C-BE5D-47EE45572632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1F324-6D08-4609-90EE-9E1AC98754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F3107CA-02A0-4C21-B4AB-489357FC379D}" type="datetimeFigureOut">
              <a:rPr lang="ru-RU" smtClean="0"/>
              <a:pPr>
                <a:defRPr/>
              </a:pPr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8C9D8CE-FF35-4A93-9253-DADDBA375F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6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0">
            <a:extLst>
              <a:ext uri="{FF2B5EF4-FFF2-40B4-BE49-F238E27FC236}">
                <a16:creationId xmlns:a16="http://schemas.microsoft.com/office/drawing/2014/main" id="{248EDCFE-D13A-4E96-A7E7-D2C8C6A28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400" y="0"/>
            <a:ext cx="12728574" cy="711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0A68E0-F842-43F5-BACD-CE7A4EC353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975" y="1798638"/>
            <a:ext cx="10480675" cy="3546360"/>
          </a:xfrm>
        </p:spPr>
        <p:txBody>
          <a:bodyPr rtlCol="0">
            <a:normAutofit fontScale="90000"/>
          </a:bodyPr>
          <a:lstStyle/>
          <a:p>
            <a:pPr fontAlgn="auto">
              <a:spcBef>
                <a:spcPts val="1000"/>
              </a:spcBef>
              <a:spcAft>
                <a:spcPts val="0"/>
              </a:spcAft>
              <a:defRPr/>
            </a:pPr>
            <a:br>
              <a:rPr lang="ru-RU" sz="2400" dirty="0">
                <a:solidFill>
                  <a:srgbClr val="70AD47">
                    <a:lumMod val="50000"/>
                  </a:srgbClr>
                </a:solidFill>
                <a:latin typeface="Calibri"/>
                <a:ea typeface="+mn-ea"/>
                <a:cs typeface="+mn-cs"/>
              </a:rPr>
            </a:br>
            <a:r>
              <a:rPr lang="ru-RU" sz="5300" b="1" dirty="0">
                <a:solidFill>
                  <a:schemeClr val="accent1">
                    <a:lumMod val="75000"/>
                  </a:schemeClr>
                </a:solidFill>
              </a:rPr>
              <a:t>Технология «Образовательный фотобиеннале», как средство создания совместного детско-взрослого пространства высокой творческой активности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234A78-7A36-429E-B582-2149E02E90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5025" y="5151438"/>
            <a:ext cx="10590213" cy="138747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Ларина Татьяна Григорьевна,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педагог-психолог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CA791F-7E01-4D0C-9E49-8A1F124B6545}"/>
              </a:ext>
            </a:extLst>
          </p:cNvPr>
          <p:cNvSpPr txBox="1"/>
          <p:nvPr/>
        </p:nvSpPr>
        <p:spPr>
          <a:xfrm>
            <a:off x="1243806" y="708025"/>
            <a:ext cx="9704387" cy="1090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libri"/>
              </a:rPr>
              <a:t>Муниципальное бюджетное дошкольное образовательное  учреждение Борисоглебского городского округа Детский сад №12 общеразвивающего вида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07A0A4-F645-4CA4-BE50-4FFDABFD0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2">
                    <a:lumMod val="50000"/>
                  </a:schemeClr>
                </a:solidFill>
              </a:rPr>
              <a:t>Фотобиеннале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D064CE-45BB-4550-9CA4-DE22DFB2F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4738" y="2780907"/>
            <a:ext cx="10279062" cy="3396056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>
                <a:solidFill>
                  <a:schemeClr val="tx2">
                    <a:lumMod val="50000"/>
                  </a:schemeClr>
                </a:solidFill>
              </a:rPr>
              <a:t>международные выставки фотографий, </a:t>
            </a:r>
            <a:r>
              <a:rPr lang="ru-RU" sz="3400" dirty="0" err="1">
                <a:solidFill>
                  <a:schemeClr val="tx2">
                    <a:lumMod val="50000"/>
                  </a:schemeClr>
                </a:solidFill>
              </a:rPr>
              <a:t>проводящиеся</a:t>
            </a:r>
            <a:r>
              <a:rPr lang="ru-RU" sz="3400" dirty="0">
                <a:solidFill>
                  <a:schemeClr val="tx2">
                    <a:lumMod val="50000"/>
                  </a:schemeClr>
                </a:solidFill>
              </a:rPr>
              <a:t> Московским домом фотографии раз в два года.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400" dirty="0">
                <a:solidFill>
                  <a:schemeClr val="tx2">
                    <a:lumMod val="50000"/>
                  </a:schemeClr>
                </a:solidFill>
              </a:rPr>
              <a:t>Регулярно проводится с 1996 года в Москве.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C77AF-1174-4066-94BB-209E939E2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00" y="500063"/>
            <a:ext cx="11353800" cy="132556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Технология «Образовательный фотобиеннале»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4E5CD1-947A-43FB-93BF-776DF55D7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095" y="1593130"/>
            <a:ext cx="10821971" cy="4583833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является модификацией классической технологии проектной и исследовательской деятельности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4400" b="1" dirty="0"/>
              <a:t>Цель технологии: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400" dirty="0">
                <a:solidFill>
                  <a:schemeClr val="tx2">
                    <a:lumMod val="50000"/>
                  </a:schemeClr>
                </a:solidFill>
              </a:rPr>
              <a:t>формирование интереса к совместной со взрослыми поисковой и исследовательской деятельности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07D9A-68A6-4F07-BD48-BA67AC21A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242888"/>
            <a:ext cx="10515600" cy="1222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EEA74331-6872-4074-8C14-6C5DF308376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53009" y="477465"/>
          <a:ext cx="11608836" cy="5718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Заголовок 1">
            <a:extLst>
              <a:ext uri="{FF2B5EF4-FFF2-40B4-BE49-F238E27FC236}">
                <a16:creationId xmlns:a16="http://schemas.microsoft.com/office/drawing/2014/main" id="{4D576094-9563-4DF5-AAB5-0B3DD4D35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5400"/>
              <a:t>4 группы</a:t>
            </a:r>
          </a:p>
        </p:txBody>
      </p:sp>
      <p:sp>
        <p:nvSpPr>
          <p:cNvPr id="7172" name="Объект 2">
            <a:extLst>
              <a:ext uri="{FF2B5EF4-FFF2-40B4-BE49-F238E27FC236}">
                <a16:creationId xmlns:a16="http://schemas.microsoft.com/office/drawing/2014/main" id="{587A4974-CED6-47EE-BD03-95DE1644174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000"/>
              <a:t>«фотокорреспонденты»</a:t>
            </a:r>
          </a:p>
          <a:p>
            <a:r>
              <a:rPr lang="ru-RU" altLang="ru-RU" sz="4000"/>
              <a:t>«компьютерные дизайнеры»</a:t>
            </a:r>
          </a:p>
          <a:p>
            <a:r>
              <a:rPr lang="ru-RU" altLang="ru-RU" sz="4000"/>
              <a:t>«фотодизайнеры»</a:t>
            </a:r>
          </a:p>
          <a:p>
            <a:r>
              <a:rPr lang="ru-RU" altLang="ru-RU" sz="4000"/>
              <a:t>«проектировщики»</a:t>
            </a:r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Заголовок 1">
            <a:extLst>
              <a:ext uri="{FF2B5EF4-FFF2-40B4-BE49-F238E27FC236}">
                <a16:creationId xmlns:a16="http://schemas.microsoft.com/office/drawing/2014/main" id="{203D2E24-8901-4578-8BB1-8B3EB9581E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365125"/>
            <a:ext cx="10515600" cy="5619750"/>
          </a:xfrm>
        </p:spPr>
        <p:txBody>
          <a:bodyPr/>
          <a:lstStyle/>
          <a:p>
            <a:pPr algn="ctr"/>
            <a:r>
              <a:rPr lang="ru-RU" altLang="ru-RU" b="1">
                <a:solidFill>
                  <a:schemeClr val="accent2"/>
                </a:solidFill>
              </a:rPr>
              <a:t>СПАСИБО ЗА ВНИМАНИЕ И СОТРУДНИЧЕСТВО!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00DE1605-491D-4EEB-9464-95108179CF65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838200" y="6176963"/>
            <a:ext cx="10515600" cy="80962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634</TotalTime>
  <Words>126</Words>
  <Application>Microsoft Office PowerPoint</Application>
  <PresentationFormat>Широкоэкранный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Garamond</vt:lpstr>
      <vt:lpstr>Натуральные материалы</vt:lpstr>
      <vt:lpstr> Технология «Образовательный фотобиеннале», как средство создания совместного детско-взрослого пространства высокой творческой активности</vt:lpstr>
      <vt:lpstr>Фотобиеннале - </vt:lpstr>
      <vt:lpstr>Технология «Образовательный фотобиеннале»</vt:lpstr>
      <vt:lpstr>Презентация PowerPoint</vt:lpstr>
      <vt:lpstr>4 группы</vt:lpstr>
      <vt:lpstr>СПАСИБО ЗА ВНИМАНИЕ И СОТРУДНИЧЕСТВО!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«Образовательный фотобиеннале», как средство создания совместного детско-взрослого пространства высокой творческой активности</dc:title>
  <dc:creator>ds12_2@outlook.com</dc:creator>
  <cp:lastModifiedBy>ds12_2@outlook.com</cp:lastModifiedBy>
  <cp:revision>17</cp:revision>
  <dcterms:created xsi:type="dcterms:W3CDTF">2021-04-01T10:38:00Z</dcterms:created>
  <dcterms:modified xsi:type="dcterms:W3CDTF">2021-04-20T09:14:26Z</dcterms:modified>
</cp:coreProperties>
</file>