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F2084-AFA8-4296-BCA8-3B292FF83739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DA710-9295-42F1-81C7-6D54A0A59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77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E3B6F-00E4-4E4F-94EC-C2318A7E9D67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9F32C-F9E5-4CE5-B9E6-FEE5730B3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51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6FFEF-A920-4806-BFB3-020EEABE685A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B881-1EB8-41F2-A213-A514D486D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85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E0D24-275E-4699-B993-6F542B8D6312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458B8-752D-45C8-9B2C-140C60EFC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93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9067-84BA-48D1-884E-E6A6E4DD32BE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3A2E5-B155-47F1-B79E-8E0181443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866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5EAE3-EEC1-46FC-B9A0-7CEAD96B6C4A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9EB52-F689-424F-94E0-DBD13763F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9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7B766-E8DA-43C7-822F-053DB7E8F903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4EC5D-D3F3-4B44-8671-DB1C23EB9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5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74377-D6B8-4436-85DA-961DFBCC55D0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794BA-3234-45A8-B4B7-8E2C4E106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68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55143-406B-4B8E-95B0-BDA436AEF2CB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BDB6F-0C52-4BA0-B706-8D6D22DEA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2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162BB-D708-4088-B461-29A70C68DAD6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837E0-A615-4243-8DEE-0E530560E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26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F4F21-924F-41E1-ADDF-0B95FE6259C3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1ED8D-8191-46C2-9A0F-67C3BACA5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0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42553A-F1AE-4D3C-8BC1-D983C06E05E3}" type="datetimeFigureOut">
              <a:rPr lang="ru-RU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0F9410-EB02-4EB9-A4D6-CC8E0D151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юных учёных</a:t>
            </a:r>
            <a:endParaRPr lang="ru-RU" sz="8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295900" y="5462588"/>
            <a:ext cx="6896100" cy="1395412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МБДОУ «Детский сад № 21»: </a:t>
            </a:r>
          </a:p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группы 2-3 «Звёздочки» Мисюрина Л.Е.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4138" y="365125"/>
            <a:ext cx="16859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452563"/>
            <a:ext cx="6535738" cy="424815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5">
                  <a:lumMod val="7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65150" y="258763"/>
            <a:ext cx="10515600" cy="1325562"/>
          </a:xfrm>
        </p:spPr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5</a:t>
            </a:r>
          </a:p>
        </p:txBody>
      </p:sp>
      <p:pic>
        <p:nvPicPr>
          <p:cNvPr id="11267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1027113"/>
            <a:ext cx="554196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63" y="3167063"/>
            <a:ext cx="2608262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312863"/>
            <a:ext cx="2193925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563" y="1228725"/>
            <a:ext cx="181451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0563" y="3167063"/>
            <a:ext cx="1814512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Окрашивание соли</a:t>
            </a:r>
          </a:p>
        </p:txBody>
      </p:sp>
      <p:pic>
        <p:nvPicPr>
          <p:cNvPr id="12291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88" y="1487488"/>
            <a:ext cx="2854325" cy="221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0313" y="1376363"/>
            <a:ext cx="2570162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663" y="1392238"/>
            <a:ext cx="37560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5" y="4038600"/>
            <a:ext cx="385445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smtClean="0"/>
              <a:t>Цветная соль</a:t>
            </a:r>
          </a:p>
        </p:txBody>
      </p:sp>
      <p:pic>
        <p:nvPicPr>
          <p:cNvPr id="13315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13" y="1752600"/>
            <a:ext cx="5408612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050" y="841375"/>
            <a:ext cx="3467100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14463"/>
          </a:xfrm>
        </p:spPr>
        <p:txBody>
          <a:bodyPr/>
          <a:lstStyle/>
          <a:p>
            <a:pPr algn="ctr"/>
            <a:r>
              <a:rPr lang="ru-RU" altLang="ru-RU" sz="6000" smtClean="0"/>
              <a:t>Свойства соли</a:t>
            </a:r>
            <a:br>
              <a:rPr lang="ru-RU" altLang="ru-RU" sz="6000" smtClean="0"/>
            </a:br>
            <a:endParaRPr lang="ru-RU" altLang="ru-RU" sz="6000" smtClean="0"/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947738" y="1366838"/>
            <a:ext cx="987742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sz="2800"/>
              <a:t>Соль состоит из кристаллов.</a:t>
            </a:r>
          </a:p>
          <a:p>
            <a:pPr eaLnBrk="1" hangingPunct="1">
              <a:buFontTx/>
              <a:buAutoNum type="arabicPeriod"/>
            </a:pPr>
            <a:r>
              <a:rPr lang="ru-RU" altLang="ru-RU" sz="2800"/>
              <a:t>При трении кристаллы трутся и издают хрустящий звук.</a:t>
            </a:r>
          </a:p>
          <a:p>
            <a:pPr eaLnBrk="1" hangingPunct="1">
              <a:buFontTx/>
              <a:buAutoNum type="arabicPeriod"/>
            </a:pPr>
            <a:r>
              <a:rPr lang="ru-RU" altLang="ru-RU" sz="2800"/>
              <a:t>Соль поглощает воду.</a:t>
            </a:r>
          </a:p>
          <a:p>
            <a:pPr eaLnBrk="1" hangingPunct="1">
              <a:buFontTx/>
              <a:buAutoNum type="arabicPeriod"/>
            </a:pPr>
            <a:r>
              <a:rPr lang="ru-RU" altLang="ru-RU" sz="2800"/>
              <a:t>Соль растворяется в воде.</a:t>
            </a:r>
          </a:p>
          <a:p>
            <a:pPr eaLnBrk="1" hangingPunct="1">
              <a:buFontTx/>
              <a:buAutoNum type="arabicPeriod"/>
            </a:pPr>
            <a:r>
              <a:rPr lang="ru-RU" altLang="ru-RU" sz="2800"/>
              <a:t>Соль делает воду более плотной, поэтому морская вода плотнее пресной.</a:t>
            </a:r>
          </a:p>
        </p:txBody>
      </p:sp>
      <p:pic>
        <p:nvPicPr>
          <p:cNvPr id="14340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3" y="4044950"/>
            <a:ext cx="3846512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0" y="4044950"/>
            <a:ext cx="3697288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4125" y="4044950"/>
            <a:ext cx="449897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6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1536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7950" y="1474788"/>
            <a:ext cx="6097588" cy="506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3300" y="188913"/>
            <a:ext cx="19494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соль </a:t>
            </a:r>
            <a:b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какие у нее свойства?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9556" y="2395538"/>
            <a:ext cx="7992888" cy="4086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altLang="ru-RU" sz="6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соли</a:t>
            </a:r>
          </a:p>
        </p:txBody>
      </p:sp>
      <p:pic>
        <p:nvPicPr>
          <p:cNvPr id="4099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" y="1795463"/>
            <a:ext cx="6400800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1795463"/>
            <a:ext cx="4656138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6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Каменная соль</a:t>
            </a:r>
          </a:p>
        </p:txBody>
      </p:sp>
      <p:pic>
        <p:nvPicPr>
          <p:cNvPr id="5123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8888" y="1852613"/>
            <a:ext cx="5832475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" y="1852613"/>
            <a:ext cx="5826125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6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соль</a:t>
            </a:r>
          </a:p>
        </p:txBody>
      </p:sp>
      <p:pic>
        <p:nvPicPr>
          <p:cNvPr id="6147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450" y="1690688"/>
            <a:ext cx="5772150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75" y="1690688"/>
            <a:ext cx="5800725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1</a:t>
            </a:r>
          </a:p>
        </p:txBody>
      </p:sp>
      <p:pic>
        <p:nvPicPr>
          <p:cNvPr id="7171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00" y="1616075"/>
            <a:ext cx="40132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9100" y="1616075"/>
            <a:ext cx="5165725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2</a:t>
            </a:r>
          </a:p>
        </p:txBody>
      </p:sp>
      <p:pic>
        <p:nvPicPr>
          <p:cNvPr id="8195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8" y="1787525"/>
            <a:ext cx="5921375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1787525"/>
            <a:ext cx="4810125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3</a:t>
            </a:r>
          </a:p>
        </p:txBody>
      </p:sp>
      <p:pic>
        <p:nvPicPr>
          <p:cNvPr id="9219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1449388"/>
            <a:ext cx="4024312" cy="312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125" y="1246188"/>
            <a:ext cx="55086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4</a:t>
            </a:r>
          </a:p>
        </p:txBody>
      </p:sp>
      <p:pic>
        <p:nvPicPr>
          <p:cNvPr id="1024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50" y="1690688"/>
            <a:ext cx="4765675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938" y="1690688"/>
            <a:ext cx="5135562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85</Words>
  <Application>Microsoft Office PowerPoint</Application>
  <PresentationFormat>Широкоэкранный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Arial</vt:lpstr>
      <vt:lpstr>Calibri Light</vt:lpstr>
      <vt:lpstr>Times New Roman</vt:lpstr>
      <vt:lpstr>Тема Office</vt:lpstr>
      <vt:lpstr>Школа юных учёных</vt:lpstr>
      <vt:lpstr>Что такое соль  и какие у нее свойства?</vt:lpstr>
      <vt:lpstr>Виды соли</vt:lpstr>
      <vt:lpstr>Каменная соль</vt:lpstr>
      <vt:lpstr>Морская соль</vt:lpstr>
      <vt:lpstr>Опыт 1</vt:lpstr>
      <vt:lpstr>Опыт 2</vt:lpstr>
      <vt:lpstr>Опыт 3</vt:lpstr>
      <vt:lpstr>Опыт 4</vt:lpstr>
      <vt:lpstr>Опыт 5</vt:lpstr>
      <vt:lpstr>Окрашивание соли</vt:lpstr>
      <vt:lpstr>Цветная соль</vt:lpstr>
      <vt:lpstr>Свойства соли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юных учёных</dc:title>
  <dc:creator>Пользователь</dc:creator>
  <cp:lastModifiedBy>Юра</cp:lastModifiedBy>
  <cp:revision>12</cp:revision>
  <dcterms:created xsi:type="dcterms:W3CDTF">2018-12-17T13:07:34Z</dcterms:created>
  <dcterms:modified xsi:type="dcterms:W3CDTF">2021-04-20T11:56:52Z</dcterms:modified>
</cp:coreProperties>
</file>