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1" r:id="rId6"/>
    <p:sldId id="260" r:id="rId7"/>
    <p:sldId id="259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E47B5BDB-5425-47AB-8AE7-2A0E3157166A}">
          <p14:sldIdLst>
            <p14:sldId id="256"/>
            <p14:sldId id="257"/>
            <p14:sldId id="263"/>
            <p14:sldId id="262"/>
            <p14:sldId id="261"/>
            <p14:sldId id="260"/>
            <p14:sldId id="259"/>
            <p14:sldId id="264"/>
            <p14:sldId id="265"/>
          </p14:sldIdLst>
        </p14:section>
        <p14:section name="Раздел без заголовка" id="{99B918C9-3727-40B2-8F59-268A894D011D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0498" autoAdjust="0"/>
  </p:normalViewPr>
  <p:slideViewPr>
    <p:cSldViewPr>
      <p:cViewPr varScale="1">
        <p:scale>
          <a:sx n="82" d="100"/>
          <a:sy n="82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DDBA-4C49-41FD-8129-7F5485CF35A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B569-2B27-4E96-AF3D-BDB1A0B58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DDBA-4C49-41FD-8129-7F5485CF35A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B569-2B27-4E96-AF3D-BDB1A0B58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DDBA-4C49-41FD-8129-7F5485CF35A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B569-2B27-4E96-AF3D-BDB1A0B58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DDBA-4C49-41FD-8129-7F5485CF35A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B569-2B27-4E96-AF3D-BDB1A0B58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DDBA-4C49-41FD-8129-7F5485CF35A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B569-2B27-4E96-AF3D-BDB1A0B58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DDBA-4C49-41FD-8129-7F5485CF35A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B569-2B27-4E96-AF3D-BDB1A0B58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DDBA-4C49-41FD-8129-7F5485CF35A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B569-2B27-4E96-AF3D-BDB1A0B58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DDBA-4C49-41FD-8129-7F5485CF35A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B569-2B27-4E96-AF3D-BDB1A0B58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DDBA-4C49-41FD-8129-7F5485CF35A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B569-2B27-4E96-AF3D-BDB1A0B58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DDBA-4C49-41FD-8129-7F5485CF35A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B569-2B27-4E96-AF3D-BDB1A0B58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EDDBA-4C49-41FD-8129-7F5485CF35A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6B569-2B27-4E96-AF3D-BDB1A0B58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EDDBA-4C49-41FD-8129-7F5485CF35A3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6B569-2B27-4E96-AF3D-BDB1A0B58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C3BA538-F098-4BF1-BC58-614A69A312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966"/>
            <a:ext cx="9144000" cy="66944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18767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Перелетные птицы!</a:t>
            </a:r>
            <a:br>
              <a:rPr lang="ru-RU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/>
            </a:r>
            <a:br>
              <a:rPr lang="ru-RU" dirty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</a:rPr>
              <a:t>Подготовила: Учитель-логопед Яненко Л.Ф.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6E4553C8-37A8-4881-B44B-C46C139F18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1B242C-8243-40A0-A07C-E5B57EFCB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Весна идет и радость </a:t>
            </a:r>
            <a:r>
              <a:rPr lang="ru-RU" smtClean="0">
                <a:solidFill>
                  <a:schemeClr val="accent1"/>
                </a:solidFill>
              </a:rPr>
              <a:t>детям несет!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56CAB43-8E56-45CF-B64B-67FE2F32EC7A}"/>
              </a:ext>
            </a:extLst>
          </p:cNvPr>
          <p:cNvSpPr/>
          <p:nvPr/>
        </p:nvSpPr>
        <p:spPr>
          <a:xfrm>
            <a:off x="2286000" y="270572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solidFill>
                  <a:schemeClr val="tx2"/>
                </a:solidFill>
                <a:ea typeface="+mj-ea"/>
                <a:cs typeface="+mj-cs"/>
              </a:rPr>
              <a:t>Спасибо за внимание!</a:t>
            </a:r>
            <a:endParaRPr lang="ru-RU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9482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C3A584-27E3-427D-B16F-954CA5916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240E6FD-1121-4152-9327-2BC6EAC51F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080120"/>
            <a:ext cx="9144000" cy="666936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9D31FFA-733E-4483-AAE5-82FF83524E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0768" y="-387424"/>
            <a:ext cx="7951672" cy="6469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43095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C3A584-27E3-427D-B16F-954CA5916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240E6FD-1121-4152-9327-2BC6EAC51F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E8A2FC6-4445-453B-B167-C595082980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74638"/>
            <a:ext cx="8496944" cy="62507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942263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C3A584-27E3-427D-B16F-954CA5916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240E6FD-1121-4152-9327-2BC6EAC51F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75E22B6-2A00-425A-BAC9-B413228BF4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74638"/>
            <a:ext cx="8229600" cy="6308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809139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C3A584-27E3-427D-B16F-954CA5916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240E6FD-1121-4152-9327-2BC6EAC51F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76053"/>
            <a:ext cx="9144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5BA3D43-800F-44A7-B6F2-98812F5A5C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937" y="274638"/>
            <a:ext cx="7968125" cy="61066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92758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C3A584-27E3-427D-B16F-954CA5916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240E6FD-1121-4152-9327-2BC6EAC51F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FEA30B8-D21F-450C-B570-780DF99383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74638"/>
            <a:ext cx="7859216" cy="61066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70271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C3A584-27E3-427D-B16F-954CA5916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240E6FD-1121-4152-9327-2BC6EAC51F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D7DB0B5-E2CA-4AE3-AD8B-0786F496F7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74638"/>
            <a:ext cx="8229600" cy="6034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48439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2A5890-4037-4E4D-A490-4F8C87AFE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A73B9A6-138D-4C53-9A6D-89B617FE85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15416"/>
            <a:ext cx="9144000" cy="7173416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32723D2-2DC3-4A0F-AC20-583EF623F3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0"/>
            <a:ext cx="8229600" cy="65833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94528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10B398-46E2-4433-912C-977DF0171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87DDAAF-B287-4533-A20C-C73EC0D627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4482C77-CD31-4EEF-917C-371C73B132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74638"/>
            <a:ext cx="8712968" cy="6308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8119985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20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Перелетные птицы!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Весна идет и радость детям несет!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Зимний колобок!</dc:title>
  <dc:creator>Admin</dc:creator>
  <cp:lastModifiedBy>Admin</cp:lastModifiedBy>
  <cp:revision>26</cp:revision>
  <dcterms:created xsi:type="dcterms:W3CDTF">2020-01-19T07:49:53Z</dcterms:created>
  <dcterms:modified xsi:type="dcterms:W3CDTF">2021-04-20T17:56:14Z</dcterms:modified>
</cp:coreProperties>
</file>