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13" Type="http://schemas.openxmlformats.org/officeDocument/2006/relationships/image" Target="../media/image22.jpeg"/><Relationship Id="rId3" Type="http://schemas.openxmlformats.org/officeDocument/2006/relationships/image" Target="../media/image14.png"/><Relationship Id="rId7" Type="http://schemas.openxmlformats.org/officeDocument/2006/relationships/image" Target="../media/image8.jpeg"/><Relationship Id="rId12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image" Target="../media/image20.jpeg"/><Relationship Id="rId5" Type="http://schemas.openxmlformats.org/officeDocument/2006/relationships/image" Target="../media/image16.jpeg"/><Relationship Id="rId10" Type="http://schemas.openxmlformats.org/officeDocument/2006/relationships/image" Target="../media/image19.jpeg"/><Relationship Id="rId4" Type="http://schemas.openxmlformats.org/officeDocument/2006/relationships/image" Target="../media/image15.jpeg"/><Relationship Id="rId9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8.jpeg"/><Relationship Id="rId7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КОСМОС\preview_img_small_2588_4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1052736"/>
            <a:ext cx="653255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  <a:latin typeface="Monotype Corsiva" pitchFamily="66" charset="0"/>
              </a:rPr>
              <a:t>Я ЗНАЮ КОСМОС</a:t>
            </a:r>
            <a:endParaRPr lang="ru-RU" sz="66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56" y="6334780"/>
            <a:ext cx="15840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Monotype Corsiva" pitchFamily="66" charset="0"/>
              </a:rPr>
              <a:t>Фурманов</a:t>
            </a:r>
            <a:endParaRPr lang="ru-RU" sz="28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608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КОСМОС\космос-детей-шаржа-плоский-и-картина-науки-космоса-безшовная-планета-12571478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9891"/>
            <a:ext cx="9144000" cy="694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F:\КОСМОС\image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8016" y="3066465"/>
            <a:ext cx="2664687" cy="377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F:\КОСМОС\D2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992975"/>
            <a:ext cx="3455924" cy="49225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COMPAQ\Desktop\scale_1200 (1)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18801"/>
            <a:ext cx="3657600" cy="2743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8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КОСМОС\космос-детей-шаржа-плоский-и-картина-науки-космоса-безшовная-планета-12571478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9891"/>
            <a:ext cx="9144000" cy="694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КОСМОС\IMG_20210331_0619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813" y="88446"/>
            <a:ext cx="3439407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КОСМОС\images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356992"/>
            <a:ext cx="3384376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05958" y="1318969"/>
            <a:ext cx="50145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КОСМОНАВТЫ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4653136"/>
            <a:ext cx="38731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РАКЕТА</a:t>
            </a:r>
            <a:endParaRPr lang="ru-RU" sz="7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132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КОСМОС\космос-детей-шаржа-плоский-и-картина-науки-космоса-безшовная-планета-12571478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9891"/>
            <a:ext cx="9144000" cy="694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F:\КОСМОС\scale_12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600" y="481212"/>
            <a:ext cx="3980834" cy="3159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F:\КОСМОС\hello_html_606ad22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5059" y="2060848"/>
            <a:ext cx="4363699" cy="4632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89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КОСМОС\космос-детей-шаржа-плоский-и-картина-науки-космоса-безшовная-планета-12571478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9891"/>
            <a:ext cx="9144000" cy="694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F:\КОСМОС\5e01a689_a374_11e3_b9ee_74d02b7c989d_65400db7_aa82_11e3_b9ee_74d02b7c989d-640x673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486" y="3166682"/>
            <a:ext cx="3070570" cy="32288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КОСМОС\images (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15084">
            <a:off x="4257090" y="1142859"/>
            <a:ext cx="4367518" cy="25402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19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КОСМОС\космос-детей-шаржа-плоский-и-картина-науки-космоса-безшовная-планета-12571478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9891"/>
            <a:ext cx="9144000" cy="694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COMPAQ\Desktop\a6f91b63e14d327b8272c4dc2ef2158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637" y="1074381"/>
            <a:ext cx="5664630" cy="42484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COMPAQ\Desktop\scale_120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773314"/>
            <a:ext cx="3121505" cy="1947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90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КОСМОС\космос-детей-шаржа-плоский-и-картина-науки-космоса-безшовная-планета-12571478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9891"/>
            <a:ext cx="9144000" cy="694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F:\КОСМОС\Без названия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63" y="764704"/>
            <a:ext cx="4680520" cy="47014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КОСМОС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4990" y="332656"/>
            <a:ext cx="2514600" cy="1819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КОСМОС\1b99231c4d4660e87b80db4ffa3fb20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115411"/>
            <a:ext cx="3064396" cy="306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40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КОСМОС\космос-детей-шаржа-плоский-и-картина-науки-космоса-безшовная-планета-12571478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9891"/>
            <a:ext cx="9144000" cy="694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43808" y="258060"/>
            <a:ext cx="387317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>
                <a:solidFill>
                  <a:srgbClr val="FF0000"/>
                </a:solidFill>
                <a:latin typeface="Monotype Corsiva" pitchFamily="66" charset="0"/>
              </a:rPr>
              <a:t>З</a:t>
            </a:r>
            <a:r>
              <a:rPr lang="ru-RU" sz="6600" b="1" dirty="0" smtClean="0">
                <a:solidFill>
                  <a:srgbClr val="FF0000"/>
                </a:solidFill>
                <a:latin typeface="Monotype Corsiva" pitchFamily="66" charset="0"/>
              </a:rPr>
              <a:t>АГАДКИ</a:t>
            </a:r>
            <a:endParaRPr lang="ru-RU" sz="6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122" name="Picture 2" descr="F:\КОСМОС\hello_html_606ad226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5309" y="2197086"/>
            <a:ext cx="1457243" cy="1546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КОСМОС\че-овек-ученого-с-те-ескопом-на-пре-посы-ке-космического-вектора-неба-8491623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32" y="4097001"/>
            <a:ext cx="2024765" cy="20247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F:\КОСМОС\цветное-изображение-мультфильма-летящего-тарелкой-инопланетян-на-16477240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439" y="4970445"/>
            <a:ext cx="1577396" cy="16652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F:\КОСМОС\scale_120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762" y="189882"/>
            <a:ext cx="2225099" cy="14841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F:\КОСМОС\images (5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41" y="2104544"/>
            <a:ext cx="2428940" cy="14127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F:\КОСМОС\preview_img_small_2588_40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5882" y="189882"/>
            <a:ext cx="2138958" cy="21389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F:\КОСМОС\ava-kosmos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2410" y="5246682"/>
            <a:ext cx="2082430" cy="13889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F:\КОСМОС\scale_1200 (1)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8827" y="5459378"/>
            <a:ext cx="2383588" cy="13407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F:\КОСМОС\800x400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191365"/>
            <a:ext cx="3250278" cy="16251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F:\КОСМОС\scale_1200 (2)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2864" y="2996639"/>
            <a:ext cx="2304256" cy="17109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F:\КОСМОС\scale_1200.pn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859229"/>
            <a:ext cx="2466583" cy="13874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213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КОСМОС\космос-детей-шаржа-плоский-и-картина-науки-космоса-безшовная-планета-12571478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9891"/>
            <a:ext cx="9144000" cy="694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F:\КОСМОС\Созвездия 1-w6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790" y="1196752"/>
            <a:ext cx="8687537" cy="4176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62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КОСМОС\космос-детей-шаржа-плоский-и-картина-науки-космоса-безшовная-планета-12571478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9891"/>
            <a:ext cx="9144000" cy="694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F:\КОСМОС\images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47393">
            <a:off x="73444" y="649468"/>
            <a:ext cx="3078298" cy="17904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F:\КОСМОС\че-овек-ученого-с-те-ескопом-на-пре-посы-ке-космического-вектора-неба-8491623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4945" y="4563616"/>
            <a:ext cx="2294384" cy="2294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F:\КОСМОС\scale_1200 (3)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400" y="4473928"/>
            <a:ext cx="30480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F:\КОСМОС\44336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28979"/>
            <a:ext cx="2922224" cy="16437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F:\КОСМОС\saturn_retrograde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1792" y="2277770"/>
            <a:ext cx="1964049" cy="17590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F:\КОСМОС\scale_1200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449" y="2692431"/>
            <a:ext cx="2284288" cy="15236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F:\КОСМОС\maxresdefault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4473928"/>
            <a:ext cx="2923888" cy="1644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F:\КОСМОС\1920x1080-px-astronomy-colorful-colors-cosmos-galaxies-galaxy-nature-planet-planets-sky-space-star-stars-universe-1731927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8692" y="0"/>
            <a:ext cx="2432270" cy="1368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F:\КОСМОС\X9GOjsQO6jDVa9oYqujd7MWGZsZwdb0F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4602" y="1718252"/>
            <a:ext cx="2284288" cy="2284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103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7</Words>
  <Application>Microsoft Office PowerPoint</Application>
  <PresentationFormat>Экран (4:3)</PresentationFormat>
  <Paragraphs>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COMPAQ</dc:creator>
  <cp:lastModifiedBy>User</cp:lastModifiedBy>
  <cp:revision>6</cp:revision>
  <dcterms:created xsi:type="dcterms:W3CDTF">2021-04-12T15:29:56Z</dcterms:created>
  <dcterms:modified xsi:type="dcterms:W3CDTF">2021-04-20T07:50:08Z</dcterms:modified>
</cp:coreProperties>
</file>