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0" r:id="rId9"/>
    <p:sldId id="26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0001"/>
    <a:srgbClr val="02489D"/>
    <a:srgbClr val="4C1918"/>
    <a:srgbClr val="2A170F"/>
    <a:srgbClr val="212932"/>
    <a:srgbClr val="374454"/>
    <a:srgbClr val="758DAF"/>
    <a:srgbClr val="270100"/>
    <a:srgbClr val="591103"/>
    <a:srgbClr val="2139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44" autoAdjust="0"/>
    <p:restoredTop sz="94660"/>
  </p:normalViewPr>
  <p:slideViewPr>
    <p:cSldViewPr snapToGrid="0">
      <p:cViewPr>
        <p:scale>
          <a:sx n="76" d="100"/>
          <a:sy n="76" d="100"/>
        </p:scale>
        <p:origin x="-984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426FBC-7672-444D-A4FD-994FD548409D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6DE03F2-61FF-4023-B635-76A10DA60931}">
      <dgm:prSet custT="1"/>
      <dgm:spPr/>
      <dgm:t>
        <a:bodyPr/>
        <a:lstStyle/>
        <a:p>
          <a:pPr rtl="0"/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Совершенствование отдельных компонентов связного речевого высказывания -лексического и грамматического строя фразовой речи, коррекция недостатков информативности связного речевого высказывания, связности и смыслового соответствия предложений ,воспитание навыков  самостоятельного общения и обучение различным видам рассказывания.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5A5AD0-A4C4-4E42-8901-C610A9938AE9}" type="parTrans" cxnId="{01DB4935-0A27-4B1B-B689-B9F37E83AB25}">
      <dgm:prSet/>
      <dgm:spPr/>
      <dgm:t>
        <a:bodyPr/>
        <a:lstStyle/>
        <a:p>
          <a:endParaRPr lang="ru-RU"/>
        </a:p>
      </dgm:t>
    </dgm:pt>
    <dgm:pt modelId="{BA087FCF-F2D6-4F6C-93BC-3D2DF87649E8}" type="sibTrans" cxnId="{01DB4935-0A27-4B1B-B689-B9F37E83AB25}">
      <dgm:prSet/>
      <dgm:spPr/>
      <dgm:t>
        <a:bodyPr/>
        <a:lstStyle/>
        <a:p>
          <a:endParaRPr lang="ru-RU"/>
        </a:p>
      </dgm:t>
    </dgm:pt>
    <dgm:pt modelId="{4D2C1BB6-E85A-40BE-A624-0FFE6C603BFA}" type="pres">
      <dgm:prSet presAssocID="{13426FBC-7672-444D-A4FD-994FD548409D}" presName="CompostProcess" presStyleCnt="0">
        <dgm:presLayoutVars>
          <dgm:dir/>
          <dgm:resizeHandles val="exact"/>
        </dgm:presLayoutVars>
      </dgm:prSet>
      <dgm:spPr/>
    </dgm:pt>
    <dgm:pt modelId="{922D7158-58FB-4A53-A7F0-890859D08C69}" type="pres">
      <dgm:prSet presAssocID="{13426FBC-7672-444D-A4FD-994FD548409D}" presName="arrow" presStyleLbl="bgShp" presStyleIdx="0" presStyleCnt="1"/>
      <dgm:spPr/>
    </dgm:pt>
    <dgm:pt modelId="{E7A1CD7E-5FC0-45BB-B2DA-736E45EED11E}" type="pres">
      <dgm:prSet presAssocID="{13426FBC-7672-444D-A4FD-994FD548409D}" presName="linearProcess" presStyleCnt="0"/>
      <dgm:spPr/>
    </dgm:pt>
    <dgm:pt modelId="{530682DB-F8A9-448C-BCA7-C146D2C43D73}" type="pres">
      <dgm:prSet presAssocID="{56DE03F2-61FF-4023-B635-76A10DA60931}" presName="textNode" presStyleLbl="node1" presStyleIdx="0" presStyleCnt="1" custScaleX="121212" custScaleY="1064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1DB4935-0A27-4B1B-B689-B9F37E83AB25}" srcId="{13426FBC-7672-444D-A4FD-994FD548409D}" destId="{56DE03F2-61FF-4023-B635-76A10DA60931}" srcOrd="0" destOrd="0" parTransId="{5F5A5AD0-A4C4-4E42-8901-C610A9938AE9}" sibTransId="{BA087FCF-F2D6-4F6C-93BC-3D2DF87649E8}"/>
    <dgm:cxn modelId="{AD9B7F8B-528F-478B-B466-3317FA8FDF93}" type="presOf" srcId="{13426FBC-7672-444D-A4FD-994FD548409D}" destId="{4D2C1BB6-E85A-40BE-A624-0FFE6C603BFA}" srcOrd="0" destOrd="0" presId="urn:microsoft.com/office/officeart/2005/8/layout/hProcess9"/>
    <dgm:cxn modelId="{86362FE3-4567-4A9A-B5D1-AFB43F580221}" type="presOf" srcId="{56DE03F2-61FF-4023-B635-76A10DA60931}" destId="{530682DB-F8A9-448C-BCA7-C146D2C43D73}" srcOrd="0" destOrd="0" presId="urn:microsoft.com/office/officeart/2005/8/layout/hProcess9"/>
    <dgm:cxn modelId="{49F5361D-53F5-4B23-81FF-8D3CE23BD91D}" type="presParOf" srcId="{4D2C1BB6-E85A-40BE-A624-0FFE6C603BFA}" destId="{922D7158-58FB-4A53-A7F0-890859D08C69}" srcOrd="0" destOrd="0" presId="urn:microsoft.com/office/officeart/2005/8/layout/hProcess9"/>
    <dgm:cxn modelId="{A75562C1-0330-47E9-992F-B320BE3EE446}" type="presParOf" srcId="{4D2C1BB6-E85A-40BE-A624-0FFE6C603BFA}" destId="{E7A1CD7E-5FC0-45BB-B2DA-736E45EED11E}" srcOrd="1" destOrd="0" presId="urn:microsoft.com/office/officeart/2005/8/layout/hProcess9"/>
    <dgm:cxn modelId="{4CACD726-970C-41E2-995D-4C3BAC10BD2D}" type="presParOf" srcId="{E7A1CD7E-5FC0-45BB-B2DA-736E45EED11E}" destId="{530682DB-F8A9-448C-BCA7-C146D2C43D73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A2E15AD-6643-45D3-BFD5-633935742ECA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6D227F5-1E08-4AF1-BE35-B5CE37E524D5}">
      <dgm:prSet custT="1"/>
      <dgm:spPr/>
      <dgm:t>
        <a:bodyPr/>
        <a:lstStyle/>
        <a:p>
          <a:pPr rtl="0"/>
          <a:r>
            <a:rPr lang="ru-RU" sz="20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Развитие и коррекция нарушений всех компонентов связной речи, преодоление задержек в развитии </a:t>
          </a:r>
          <a:r>
            <a:rPr lang="ru-RU" sz="2000" b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импрессивной</a:t>
          </a:r>
          <a:r>
            <a:rPr lang="ru-RU" sz="20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и </a:t>
          </a:r>
          <a:r>
            <a:rPr lang="ru-RU" sz="2000" b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эксперессивной</a:t>
          </a:r>
          <a:r>
            <a:rPr lang="ru-RU" sz="20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речи и процесса словоизменения, нарушений лексико- грамматических и синтаксических структур речи, связности и цельности речевого высказывания, развитие самостоятельности в построении и программировании связной речи, развитие речи через развитие основных речемыслительных операций: анализа, синтеза, обобщения</a:t>
          </a: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2EB7E52-E6DB-409B-8044-61C18AFC2E52}" type="parTrans" cxnId="{A1FB81B4-612E-4E68-AF43-E5276A804D88}">
      <dgm:prSet/>
      <dgm:spPr/>
      <dgm:t>
        <a:bodyPr/>
        <a:lstStyle/>
        <a:p>
          <a:endParaRPr lang="ru-RU"/>
        </a:p>
      </dgm:t>
    </dgm:pt>
    <dgm:pt modelId="{C6499BBF-A7C6-4DE4-88B1-812429C191AD}" type="sibTrans" cxnId="{A1FB81B4-612E-4E68-AF43-E5276A804D88}">
      <dgm:prSet/>
      <dgm:spPr/>
      <dgm:t>
        <a:bodyPr/>
        <a:lstStyle/>
        <a:p>
          <a:endParaRPr lang="ru-RU"/>
        </a:p>
      </dgm:t>
    </dgm:pt>
    <dgm:pt modelId="{B21C395B-3EBE-4431-8F72-23BD134143E0}" type="pres">
      <dgm:prSet presAssocID="{8A2E15AD-6643-45D3-BFD5-633935742ECA}" presName="CompostProcess" presStyleCnt="0">
        <dgm:presLayoutVars>
          <dgm:dir/>
          <dgm:resizeHandles val="exact"/>
        </dgm:presLayoutVars>
      </dgm:prSet>
      <dgm:spPr/>
    </dgm:pt>
    <dgm:pt modelId="{1F0C8CF0-4395-407E-A3C0-01A1C8C8C84D}" type="pres">
      <dgm:prSet presAssocID="{8A2E15AD-6643-45D3-BFD5-633935742ECA}" presName="arrow" presStyleLbl="bgShp" presStyleIdx="0" presStyleCnt="1"/>
      <dgm:spPr/>
    </dgm:pt>
    <dgm:pt modelId="{8CC706A5-AF63-4265-BD53-34A6A3EEB5A8}" type="pres">
      <dgm:prSet presAssocID="{8A2E15AD-6643-45D3-BFD5-633935742ECA}" presName="linearProcess" presStyleCnt="0"/>
      <dgm:spPr/>
    </dgm:pt>
    <dgm:pt modelId="{104F1F83-4A47-462F-B697-CF581CFCC77A}" type="pres">
      <dgm:prSet presAssocID="{D6D227F5-1E08-4AF1-BE35-B5CE37E524D5}" presName="textNode" presStyleLbl="node1" presStyleIdx="0" presStyleCnt="1" custScaleX="102298">
        <dgm:presLayoutVars>
          <dgm:bulletEnabled val="1"/>
        </dgm:presLayoutVars>
      </dgm:prSet>
      <dgm:spPr/>
    </dgm:pt>
  </dgm:ptLst>
  <dgm:cxnLst>
    <dgm:cxn modelId="{A1FB81B4-612E-4E68-AF43-E5276A804D88}" srcId="{8A2E15AD-6643-45D3-BFD5-633935742ECA}" destId="{D6D227F5-1E08-4AF1-BE35-B5CE37E524D5}" srcOrd="0" destOrd="0" parTransId="{32EB7E52-E6DB-409B-8044-61C18AFC2E52}" sibTransId="{C6499BBF-A7C6-4DE4-88B1-812429C191AD}"/>
    <dgm:cxn modelId="{9BA8CBB6-5B4E-411D-BD1B-507EFB109A3E}" type="presOf" srcId="{D6D227F5-1E08-4AF1-BE35-B5CE37E524D5}" destId="{104F1F83-4A47-462F-B697-CF581CFCC77A}" srcOrd="0" destOrd="0" presId="urn:microsoft.com/office/officeart/2005/8/layout/hProcess9"/>
    <dgm:cxn modelId="{E431EC77-9BFA-4E2A-9499-73397B5402EB}" type="presOf" srcId="{8A2E15AD-6643-45D3-BFD5-633935742ECA}" destId="{B21C395B-3EBE-4431-8F72-23BD134143E0}" srcOrd="0" destOrd="0" presId="urn:microsoft.com/office/officeart/2005/8/layout/hProcess9"/>
    <dgm:cxn modelId="{51C7E75D-0B50-4452-8B6C-E6D16ED86865}" type="presParOf" srcId="{B21C395B-3EBE-4431-8F72-23BD134143E0}" destId="{1F0C8CF0-4395-407E-A3C0-01A1C8C8C84D}" srcOrd="0" destOrd="0" presId="urn:microsoft.com/office/officeart/2005/8/layout/hProcess9"/>
    <dgm:cxn modelId="{1E5FD264-3993-445A-BD14-6C38E3E2A237}" type="presParOf" srcId="{B21C395B-3EBE-4431-8F72-23BD134143E0}" destId="{8CC706A5-AF63-4265-BD53-34A6A3EEB5A8}" srcOrd="1" destOrd="0" presId="urn:microsoft.com/office/officeart/2005/8/layout/hProcess9"/>
    <dgm:cxn modelId="{A6780CD5-0C9F-4BD1-8211-89CB74B7E142}" type="presParOf" srcId="{8CC706A5-AF63-4265-BD53-34A6A3EEB5A8}" destId="{104F1F83-4A47-462F-B697-CF581CFCC77A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B2A3318-2E91-4818-B078-51B0CEA53EBA}" type="doc">
      <dgm:prSet loTypeId="urn:microsoft.com/office/officeart/2005/8/layout/radial1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CAA8538-AE7D-480B-9B23-7CF17E2C962A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ОНР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1F6BBAA-DEE4-481B-AA4C-5F4893F5F524}" type="parTrans" cxnId="{A2B1BC0F-61EB-4029-AB36-B207A71BFD0F}">
      <dgm:prSet/>
      <dgm:spPr/>
      <dgm:t>
        <a:bodyPr/>
        <a:lstStyle/>
        <a:p>
          <a:endParaRPr lang="ru-RU"/>
        </a:p>
      </dgm:t>
    </dgm:pt>
    <dgm:pt modelId="{C76EF261-6D5F-4F37-87E9-34258CE23F11}" type="sibTrans" cxnId="{A2B1BC0F-61EB-4029-AB36-B207A71BFD0F}">
      <dgm:prSet/>
      <dgm:spPr/>
      <dgm:t>
        <a:bodyPr/>
        <a:lstStyle/>
        <a:p>
          <a:endParaRPr lang="ru-RU"/>
        </a:p>
      </dgm:t>
    </dgm:pt>
    <dgm:pt modelId="{D7CBB7AB-2C4F-4943-9EDE-35BE64A2DAB9}">
      <dgm:prSet phldrT="[Текст]"/>
      <dgm:spPr/>
      <dgm:t>
        <a:bodyPr/>
        <a:lstStyle/>
        <a:p>
          <a:r>
            <a:rPr lang="ru-RU" b="1" dirty="0" smtClean="0"/>
            <a:t>Расширение  пассивного и активного словаря ребёнка</a:t>
          </a:r>
          <a:endParaRPr lang="ru-RU" b="1" dirty="0"/>
        </a:p>
      </dgm:t>
    </dgm:pt>
    <dgm:pt modelId="{6BCD9992-5501-4BCE-9A2F-420B5EB8F5A6}" type="parTrans" cxnId="{AA891D24-5CA2-4106-AC0A-55E39ACA9247}">
      <dgm:prSet/>
      <dgm:spPr/>
      <dgm:t>
        <a:bodyPr/>
        <a:lstStyle/>
        <a:p>
          <a:endParaRPr lang="ru-RU"/>
        </a:p>
      </dgm:t>
    </dgm:pt>
    <dgm:pt modelId="{63B20C4D-832D-4CCA-99FF-3417BC0554E3}" type="sibTrans" cxnId="{AA891D24-5CA2-4106-AC0A-55E39ACA9247}">
      <dgm:prSet/>
      <dgm:spPr/>
      <dgm:t>
        <a:bodyPr/>
        <a:lstStyle/>
        <a:p>
          <a:endParaRPr lang="ru-RU"/>
        </a:p>
      </dgm:t>
    </dgm:pt>
    <dgm:pt modelId="{D3C4FA20-E75F-4A1F-A923-059D8E94373C}">
      <dgm:prSet custT="1"/>
      <dgm:spPr/>
      <dgm:t>
        <a:bodyPr/>
        <a:lstStyle/>
        <a:p>
          <a:r>
            <a:rPr lang="ru-RU" sz="1400" b="1" dirty="0" smtClean="0"/>
            <a:t>Формирование навыков составления отдельных (фразовых) высказываний</a:t>
          </a:r>
          <a:endParaRPr lang="ru-RU" sz="1400" b="1" dirty="0"/>
        </a:p>
      </dgm:t>
    </dgm:pt>
    <dgm:pt modelId="{4906F095-85C2-482E-9928-A4FFA41BB6DD}" type="parTrans" cxnId="{92DECD49-79CC-406E-938E-86CF3194BC69}">
      <dgm:prSet/>
      <dgm:spPr/>
      <dgm:t>
        <a:bodyPr/>
        <a:lstStyle/>
        <a:p>
          <a:endParaRPr lang="ru-RU"/>
        </a:p>
      </dgm:t>
    </dgm:pt>
    <dgm:pt modelId="{8E6BA282-0BD9-424C-8978-B2ACE1599859}" type="sibTrans" cxnId="{92DECD49-79CC-406E-938E-86CF3194BC69}">
      <dgm:prSet/>
      <dgm:spPr/>
      <dgm:t>
        <a:bodyPr/>
        <a:lstStyle/>
        <a:p>
          <a:endParaRPr lang="ru-RU"/>
        </a:p>
      </dgm:t>
    </dgm:pt>
    <dgm:pt modelId="{43DB260F-2725-4D9A-BA23-560D23963FBB}">
      <dgm:prSet/>
      <dgm:spPr/>
      <dgm:t>
        <a:bodyPr/>
        <a:lstStyle/>
        <a:p>
          <a:r>
            <a:rPr lang="ru-RU" b="1" dirty="0" smtClean="0"/>
            <a:t>Формирование навыков планирования развёрнутых фразовых высказываний;</a:t>
          </a:r>
          <a:endParaRPr lang="ru-RU" b="1" dirty="0"/>
        </a:p>
      </dgm:t>
    </dgm:pt>
    <dgm:pt modelId="{C1276A94-2E21-444C-AA5C-25CA615796FF}" type="parTrans" cxnId="{D5E1B38F-3FF2-4399-9B67-92A70BFDCBFF}">
      <dgm:prSet/>
      <dgm:spPr/>
      <dgm:t>
        <a:bodyPr/>
        <a:lstStyle/>
        <a:p>
          <a:endParaRPr lang="ru-RU"/>
        </a:p>
      </dgm:t>
    </dgm:pt>
    <dgm:pt modelId="{D2C068B1-521C-4C32-B84E-B6E5F1AD137E}" type="sibTrans" cxnId="{D5E1B38F-3FF2-4399-9B67-92A70BFDCBFF}">
      <dgm:prSet/>
      <dgm:spPr/>
      <dgm:t>
        <a:bodyPr/>
        <a:lstStyle/>
        <a:p>
          <a:endParaRPr lang="ru-RU"/>
        </a:p>
      </dgm:t>
    </dgm:pt>
    <dgm:pt modelId="{EE8B6729-F642-4ED9-81AF-7FF487894188}">
      <dgm:prSet custT="1"/>
      <dgm:spPr/>
      <dgm:t>
        <a:bodyPr/>
        <a:lstStyle/>
        <a:p>
          <a:r>
            <a:rPr lang="ru-RU" sz="1400" b="1" dirty="0" smtClean="0"/>
            <a:t>Обучение составлению  составлению пересказа (прослушанного текста), рассказов-описаний  (по наглядному восприятию)</a:t>
          </a:r>
          <a:endParaRPr lang="ru-RU" sz="1400" b="1" dirty="0"/>
        </a:p>
      </dgm:t>
    </dgm:pt>
    <dgm:pt modelId="{7DA6F672-C9A6-4DF1-9232-F754650EA8A1}" type="parTrans" cxnId="{2BE784BC-A523-4EB5-8C94-47B616354846}">
      <dgm:prSet/>
      <dgm:spPr/>
      <dgm:t>
        <a:bodyPr/>
        <a:lstStyle/>
        <a:p>
          <a:endParaRPr lang="ru-RU"/>
        </a:p>
      </dgm:t>
    </dgm:pt>
    <dgm:pt modelId="{3B185B7F-3E66-4B31-8612-407CBA1D48D3}" type="sibTrans" cxnId="{2BE784BC-A523-4EB5-8C94-47B616354846}">
      <dgm:prSet/>
      <dgm:spPr/>
      <dgm:t>
        <a:bodyPr/>
        <a:lstStyle/>
        <a:p>
          <a:endParaRPr lang="ru-RU"/>
        </a:p>
      </dgm:t>
    </dgm:pt>
    <dgm:pt modelId="{B70935BE-A90D-4323-99CE-2995CDD181E6}">
      <dgm:prSet custT="1"/>
      <dgm:spPr/>
      <dgm:t>
        <a:bodyPr/>
        <a:lstStyle/>
        <a:p>
          <a:r>
            <a:rPr lang="ru-RU" sz="1400" b="1" dirty="0" smtClean="0"/>
            <a:t>Обучение составлению рассказа по серии сюжетных картинок , рассказов с элементами творчества</a:t>
          </a:r>
          <a:endParaRPr lang="ru-RU" sz="1400" b="1" dirty="0"/>
        </a:p>
      </dgm:t>
    </dgm:pt>
    <dgm:pt modelId="{65B084B6-3F7B-44EC-A317-30FA88E20C63}" type="parTrans" cxnId="{6AF307F4-512E-4724-8F2A-62106C1EFAA9}">
      <dgm:prSet/>
      <dgm:spPr/>
      <dgm:t>
        <a:bodyPr/>
        <a:lstStyle/>
        <a:p>
          <a:endParaRPr lang="ru-RU"/>
        </a:p>
      </dgm:t>
    </dgm:pt>
    <dgm:pt modelId="{1B6C6DC5-8AEC-4B3D-B420-6E9D44E54B7E}" type="sibTrans" cxnId="{6AF307F4-512E-4724-8F2A-62106C1EFAA9}">
      <dgm:prSet/>
      <dgm:spPr/>
      <dgm:t>
        <a:bodyPr/>
        <a:lstStyle/>
        <a:p>
          <a:endParaRPr lang="ru-RU"/>
        </a:p>
      </dgm:t>
    </dgm:pt>
    <dgm:pt modelId="{A3717527-805B-49F3-961B-ADDF935E7214}" type="pres">
      <dgm:prSet presAssocID="{DB2A3318-2E91-4818-B078-51B0CEA53EBA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BA4AE449-F855-4BBF-B26E-52F7934BEF68}" type="pres">
      <dgm:prSet presAssocID="{1CAA8538-AE7D-480B-9B23-7CF17E2C962A}" presName="centerShape" presStyleLbl="node0" presStyleIdx="0" presStyleCnt="1" custScaleX="143041" custScaleY="115681" custLinFactNeighborX="-80713" custLinFactNeighborY="-49174"/>
      <dgm:spPr/>
    </dgm:pt>
    <dgm:pt modelId="{8E7414A6-36F0-40D7-977A-C842AE9D8F42}" type="pres">
      <dgm:prSet presAssocID="{6BCD9992-5501-4BCE-9A2F-420B5EB8F5A6}" presName="Name9" presStyleLbl="parChTrans1D2" presStyleIdx="0" presStyleCnt="5"/>
      <dgm:spPr/>
    </dgm:pt>
    <dgm:pt modelId="{8018E330-EAD5-418C-85BD-B8EC30DD0A2E}" type="pres">
      <dgm:prSet presAssocID="{6BCD9992-5501-4BCE-9A2F-420B5EB8F5A6}" presName="connTx" presStyleLbl="parChTrans1D2" presStyleIdx="0" presStyleCnt="5"/>
      <dgm:spPr/>
    </dgm:pt>
    <dgm:pt modelId="{2FC0BDD3-107F-44E3-890B-A0EF5D6AB8EC}" type="pres">
      <dgm:prSet presAssocID="{D7CBB7AB-2C4F-4943-9EDE-35BE64A2DAB9}" presName="node" presStyleLbl="node1" presStyleIdx="0" presStyleCnt="5" custScaleX="173173" custScaleY="136500" custRadScaleRad="112217" custRadScaleInc="262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0CCCD1-8C47-44E7-B1AF-62C5886CC5C2}" type="pres">
      <dgm:prSet presAssocID="{7DA6F672-C9A6-4DF1-9232-F754650EA8A1}" presName="Name9" presStyleLbl="parChTrans1D2" presStyleIdx="1" presStyleCnt="5"/>
      <dgm:spPr/>
    </dgm:pt>
    <dgm:pt modelId="{8CE51E58-D550-4A15-8143-3977505EDDC6}" type="pres">
      <dgm:prSet presAssocID="{7DA6F672-C9A6-4DF1-9232-F754650EA8A1}" presName="connTx" presStyleLbl="parChTrans1D2" presStyleIdx="1" presStyleCnt="5"/>
      <dgm:spPr/>
    </dgm:pt>
    <dgm:pt modelId="{3CA0C411-6612-4CCA-A8FC-4AAC903B6601}" type="pres">
      <dgm:prSet presAssocID="{EE8B6729-F642-4ED9-81AF-7FF487894188}" presName="node" presStyleLbl="node1" presStyleIdx="1" presStyleCnt="5" custScaleX="199192" custScaleY="130544" custRadScaleRad="118486" custRadScaleInc="225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F4C776-C0EE-47F2-AFAF-68578676A3A6}" type="pres">
      <dgm:prSet presAssocID="{65B084B6-3F7B-44EC-A317-30FA88E20C63}" presName="Name9" presStyleLbl="parChTrans1D2" presStyleIdx="2" presStyleCnt="5"/>
      <dgm:spPr/>
    </dgm:pt>
    <dgm:pt modelId="{B0A5A966-DC2A-4F2C-93A8-4276F0846301}" type="pres">
      <dgm:prSet presAssocID="{65B084B6-3F7B-44EC-A317-30FA88E20C63}" presName="connTx" presStyleLbl="parChTrans1D2" presStyleIdx="2" presStyleCnt="5"/>
      <dgm:spPr/>
    </dgm:pt>
    <dgm:pt modelId="{54CBCE77-5F62-4997-8AE5-5563C09397D8}" type="pres">
      <dgm:prSet presAssocID="{B70935BE-A90D-4323-99CE-2995CDD181E6}" presName="node" presStyleLbl="node1" presStyleIdx="2" presStyleCnt="5" custScaleX="195824" custScaleY="156741" custRadScaleRad="122221" custRadScaleInc="-291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420DAC-AED8-4C91-99DF-F8159F18B78B}" type="pres">
      <dgm:prSet presAssocID="{C1276A94-2E21-444C-AA5C-25CA615796FF}" presName="Name9" presStyleLbl="parChTrans1D2" presStyleIdx="3" presStyleCnt="5"/>
      <dgm:spPr/>
    </dgm:pt>
    <dgm:pt modelId="{816E4005-DD43-4539-81AE-A116C69A24B0}" type="pres">
      <dgm:prSet presAssocID="{C1276A94-2E21-444C-AA5C-25CA615796FF}" presName="connTx" presStyleLbl="parChTrans1D2" presStyleIdx="3" presStyleCnt="5"/>
      <dgm:spPr/>
    </dgm:pt>
    <dgm:pt modelId="{D1FB4712-BE66-4FB0-AF03-594575C45795}" type="pres">
      <dgm:prSet presAssocID="{43DB260F-2725-4D9A-BA23-560D23963FBB}" presName="node" presStyleLbl="node1" presStyleIdx="3" presStyleCnt="5" custScaleX="180312" custScaleY="1292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88B623-D8BD-4B49-A725-7DC52A0BE58F}" type="pres">
      <dgm:prSet presAssocID="{4906F095-85C2-482E-9928-A4FFA41BB6DD}" presName="Name9" presStyleLbl="parChTrans1D2" presStyleIdx="4" presStyleCnt="5"/>
      <dgm:spPr/>
    </dgm:pt>
    <dgm:pt modelId="{EA9C7BEB-6E1A-4B3F-B4AA-A464EA0D8325}" type="pres">
      <dgm:prSet presAssocID="{4906F095-85C2-482E-9928-A4FFA41BB6DD}" presName="connTx" presStyleLbl="parChTrans1D2" presStyleIdx="4" presStyleCnt="5"/>
      <dgm:spPr/>
    </dgm:pt>
    <dgm:pt modelId="{6291A4C4-9FA7-415F-9281-046638E634E2}" type="pres">
      <dgm:prSet presAssocID="{D3C4FA20-E75F-4A1F-A923-059D8E94373C}" presName="node" presStyleLbl="node1" presStyleIdx="4" presStyleCnt="5" custScaleX="181868" custScaleY="136592" custRadScaleRad="79555" custRadScaleInc="-248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4765FB1-4743-4FBC-BC46-7161C0618CB8}" type="presOf" srcId="{DB2A3318-2E91-4818-B078-51B0CEA53EBA}" destId="{A3717527-805B-49F3-961B-ADDF935E7214}" srcOrd="0" destOrd="0" presId="urn:microsoft.com/office/officeart/2005/8/layout/radial1"/>
    <dgm:cxn modelId="{A2B1BC0F-61EB-4029-AB36-B207A71BFD0F}" srcId="{DB2A3318-2E91-4818-B078-51B0CEA53EBA}" destId="{1CAA8538-AE7D-480B-9B23-7CF17E2C962A}" srcOrd="0" destOrd="0" parTransId="{C1F6BBAA-DEE4-481B-AA4C-5F4893F5F524}" sibTransId="{C76EF261-6D5F-4F37-87E9-34258CE23F11}"/>
    <dgm:cxn modelId="{AA891D24-5CA2-4106-AC0A-55E39ACA9247}" srcId="{1CAA8538-AE7D-480B-9B23-7CF17E2C962A}" destId="{D7CBB7AB-2C4F-4943-9EDE-35BE64A2DAB9}" srcOrd="0" destOrd="0" parTransId="{6BCD9992-5501-4BCE-9A2F-420B5EB8F5A6}" sibTransId="{63B20C4D-832D-4CCA-99FF-3417BC0554E3}"/>
    <dgm:cxn modelId="{8EF84491-4C16-40A2-AF78-30A16EA28946}" type="presOf" srcId="{B70935BE-A90D-4323-99CE-2995CDD181E6}" destId="{54CBCE77-5F62-4997-8AE5-5563C09397D8}" srcOrd="0" destOrd="0" presId="urn:microsoft.com/office/officeart/2005/8/layout/radial1"/>
    <dgm:cxn modelId="{27EAC4BF-C008-4B41-8A41-6E49B42C1370}" type="presOf" srcId="{C1276A94-2E21-444C-AA5C-25CA615796FF}" destId="{CF420DAC-AED8-4C91-99DF-F8159F18B78B}" srcOrd="0" destOrd="0" presId="urn:microsoft.com/office/officeart/2005/8/layout/radial1"/>
    <dgm:cxn modelId="{A80EF4AF-61DD-4E03-B967-FCC8FA03715B}" type="presOf" srcId="{65B084B6-3F7B-44EC-A317-30FA88E20C63}" destId="{E3F4C776-C0EE-47F2-AFAF-68578676A3A6}" srcOrd="0" destOrd="0" presId="urn:microsoft.com/office/officeart/2005/8/layout/radial1"/>
    <dgm:cxn modelId="{C80AAAF7-6554-484C-B0A1-39C0E22B2A66}" type="presOf" srcId="{1CAA8538-AE7D-480B-9B23-7CF17E2C962A}" destId="{BA4AE449-F855-4BBF-B26E-52F7934BEF68}" srcOrd="0" destOrd="0" presId="urn:microsoft.com/office/officeart/2005/8/layout/radial1"/>
    <dgm:cxn modelId="{A378F1C9-9C24-400A-AC27-FF79D69C345C}" type="presOf" srcId="{4906F095-85C2-482E-9928-A4FFA41BB6DD}" destId="{EA9C7BEB-6E1A-4B3F-B4AA-A464EA0D8325}" srcOrd="1" destOrd="0" presId="urn:microsoft.com/office/officeart/2005/8/layout/radial1"/>
    <dgm:cxn modelId="{E0A5E336-AD5F-4D90-9341-F041FE221B40}" type="presOf" srcId="{D7CBB7AB-2C4F-4943-9EDE-35BE64A2DAB9}" destId="{2FC0BDD3-107F-44E3-890B-A0EF5D6AB8EC}" srcOrd="0" destOrd="0" presId="urn:microsoft.com/office/officeart/2005/8/layout/radial1"/>
    <dgm:cxn modelId="{92DECD49-79CC-406E-938E-86CF3194BC69}" srcId="{1CAA8538-AE7D-480B-9B23-7CF17E2C962A}" destId="{D3C4FA20-E75F-4A1F-A923-059D8E94373C}" srcOrd="4" destOrd="0" parTransId="{4906F095-85C2-482E-9928-A4FFA41BB6DD}" sibTransId="{8E6BA282-0BD9-424C-8978-B2ACE1599859}"/>
    <dgm:cxn modelId="{CB9AC671-CAEB-4D41-A3F6-E0BACCCFF221}" type="presOf" srcId="{C1276A94-2E21-444C-AA5C-25CA615796FF}" destId="{816E4005-DD43-4539-81AE-A116C69A24B0}" srcOrd="1" destOrd="0" presId="urn:microsoft.com/office/officeart/2005/8/layout/radial1"/>
    <dgm:cxn modelId="{2BE784BC-A523-4EB5-8C94-47B616354846}" srcId="{1CAA8538-AE7D-480B-9B23-7CF17E2C962A}" destId="{EE8B6729-F642-4ED9-81AF-7FF487894188}" srcOrd="1" destOrd="0" parTransId="{7DA6F672-C9A6-4DF1-9232-F754650EA8A1}" sibTransId="{3B185B7F-3E66-4B31-8612-407CBA1D48D3}"/>
    <dgm:cxn modelId="{60DF3443-0DA6-4438-85B7-86F631E5FC9A}" type="presOf" srcId="{43DB260F-2725-4D9A-BA23-560D23963FBB}" destId="{D1FB4712-BE66-4FB0-AF03-594575C45795}" srcOrd="0" destOrd="0" presId="urn:microsoft.com/office/officeart/2005/8/layout/radial1"/>
    <dgm:cxn modelId="{FDB5FAD8-B251-4DAB-BF8D-5E6329DDFA79}" type="presOf" srcId="{6BCD9992-5501-4BCE-9A2F-420B5EB8F5A6}" destId="{8E7414A6-36F0-40D7-977A-C842AE9D8F42}" srcOrd="0" destOrd="0" presId="urn:microsoft.com/office/officeart/2005/8/layout/radial1"/>
    <dgm:cxn modelId="{2C08576E-C731-42B5-8570-781A48C81F46}" type="presOf" srcId="{7DA6F672-C9A6-4DF1-9232-F754650EA8A1}" destId="{B20CCCD1-8C47-44E7-B1AF-62C5886CC5C2}" srcOrd="0" destOrd="0" presId="urn:microsoft.com/office/officeart/2005/8/layout/radial1"/>
    <dgm:cxn modelId="{2172111D-2CE6-4FF2-B113-F9279485B788}" type="presOf" srcId="{6BCD9992-5501-4BCE-9A2F-420B5EB8F5A6}" destId="{8018E330-EAD5-418C-85BD-B8EC30DD0A2E}" srcOrd="1" destOrd="0" presId="urn:microsoft.com/office/officeart/2005/8/layout/radial1"/>
    <dgm:cxn modelId="{05A32F2C-D839-403C-AB0C-D1201A5EE761}" type="presOf" srcId="{65B084B6-3F7B-44EC-A317-30FA88E20C63}" destId="{B0A5A966-DC2A-4F2C-93A8-4276F0846301}" srcOrd="1" destOrd="0" presId="urn:microsoft.com/office/officeart/2005/8/layout/radial1"/>
    <dgm:cxn modelId="{A438AC5B-6847-450B-A309-A00294CE5AF5}" type="presOf" srcId="{7DA6F672-C9A6-4DF1-9232-F754650EA8A1}" destId="{8CE51E58-D550-4A15-8143-3977505EDDC6}" srcOrd="1" destOrd="0" presId="urn:microsoft.com/office/officeart/2005/8/layout/radial1"/>
    <dgm:cxn modelId="{3E42CEA3-3B14-4921-B1E3-75D56B90B593}" type="presOf" srcId="{EE8B6729-F642-4ED9-81AF-7FF487894188}" destId="{3CA0C411-6612-4CCA-A8FC-4AAC903B6601}" srcOrd="0" destOrd="0" presId="urn:microsoft.com/office/officeart/2005/8/layout/radial1"/>
    <dgm:cxn modelId="{6AF307F4-512E-4724-8F2A-62106C1EFAA9}" srcId="{1CAA8538-AE7D-480B-9B23-7CF17E2C962A}" destId="{B70935BE-A90D-4323-99CE-2995CDD181E6}" srcOrd="2" destOrd="0" parTransId="{65B084B6-3F7B-44EC-A317-30FA88E20C63}" sibTransId="{1B6C6DC5-8AEC-4B3D-B420-6E9D44E54B7E}"/>
    <dgm:cxn modelId="{D5E1B38F-3FF2-4399-9B67-92A70BFDCBFF}" srcId="{1CAA8538-AE7D-480B-9B23-7CF17E2C962A}" destId="{43DB260F-2725-4D9A-BA23-560D23963FBB}" srcOrd="3" destOrd="0" parTransId="{C1276A94-2E21-444C-AA5C-25CA615796FF}" sibTransId="{D2C068B1-521C-4C32-B84E-B6E5F1AD137E}"/>
    <dgm:cxn modelId="{AFEC5424-B318-4EFE-8E22-3B5BDAD9070F}" type="presOf" srcId="{D3C4FA20-E75F-4A1F-A923-059D8E94373C}" destId="{6291A4C4-9FA7-415F-9281-046638E634E2}" srcOrd="0" destOrd="0" presId="urn:microsoft.com/office/officeart/2005/8/layout/radial1"/>
    <dgm:cxn modelId="{508F78C5-D5F6-4E54-9619-61449077FDFD}" type="presOf" srcId="{4906F095-85C2-482E-9928-A4FFA41BB6DD}" destId="{E688B623-D8BD-4B49-A725-7DC52A0BE58F}" srcOrd="0" destOrd="0" presId="urn:microsoft.com/office/officeart/2005/8/layout/radial1"/>
    <dgm:cxn modelId="{A88EEC29-4644-4714-8E56-10C4AF2C09D1}" type="presParOf" srcId="{A3717527-805B-49F3-961B-ADDF935E7214}" destId="{BA4AE449-F855-4BBF-B26E-52F7934BEF68}" srcOrd="0" destOrd="0" presId="urn:microsoft.com/office/officeart/2005/8/layout/radial1"/>
    <dgm:cxn modelId="{546DF2F6-8178-4BAD-A915-4628AAE3E959}" type="presParOf" srcId="{A3717527-805B-49F3-961B-ADDF935E7214}" destId="{8E7414A6-36F0-40D7-977A-C842AE9D8F42}" srcOrd="1" destOrd="0" presId="urn:microsoft.com/office/officeart/2005/8/layout/radial1"/>
    <dgm:cxn modelId="{64DBC279-7D26-4B25-AA42-406A904FAF85}" type="presParOf" srcId="{8E7414A6-36F0-40D7-977A-C842AE9D8F42}" destId="{8018E330-EAD5-418C-85BD-B8EC30DD0A2E}" srcOrd="0" destOrd="0" presId="urn:microsoft.com/office/officeart/2005/8/layout/radial1"/>
    <dgm:cxn modelId="{DC26F13E-BD75-43D0-B219-AF1EE923755F}" type="presParOf" srcId="{A3717527-805B-49F3-961B-ADDF935E7214}" destId="{2FC0BDD3-107F-44E3-890B-A0EF5D6AB8EC}" srcOrd="2" destOrd="0" presId="urn:microsoft.com/office/officeart/2005/8/layout/radial1"/>
    <dgm:cxn modelId="{E42CB3C9-949B-4D42-A451-E2044B35638F}" type="presParOf" srcId="{A3717527-805B-49F3-961B-ADDF935E7214}" destId="{B20CCCD1-8C47-44E7-B1AF-62C5886CC5C2}" srcOrd="3" destOrd="0" presId="urn:microsoft.com/office/officeart/2005/8/layout/radial1"/>
    <dgm:cxn modelId="{38AAA2FE-2162-4863-9B6D-5A1DA8A84716}" type="presParOf" srcId="{B20CCCD1-8C47-44E7-B1AF-62C5886CC5C2}" destId="{8CE51E58-D550-4A15-8143-3977505EDDC6}" srcOrd="0" destOrd="0" presId="urn:microsoft.com/office/officeart/2005/8/layout/radial1"/>
    <dgm:cxn modelId="{AD5399CD-C6BC-4D76-9D49-97395C640E43}" type="presParOf" srcId="{A3717527-805B-49F3-961B-ADDF935E7214}" destId="{3CA0C411-6612-4CCA-A8FC-4AAC903B6601}" srcOrd="4" destOrd="0" presId="urn:microsoft.com/office/officeart/2005/8/layout/radial1"/>
    <dgm:cxn modelId="{C654555E-C586-48A0-81AB-BBEFCEAEAA64}" type="presParOf" srcId="{A3717527-805B-49F3-961B-ADDF935E7214}" destId="{E3F4C776-C0EE-47F2-AFAF-68578676A3A6}" srcOrd="5" destOrd="0" presId="urn:microsoft.com/office/officeart/2005/8/layout/radial1"/>
    <dgm:cxn modelId="{7FC9F14F-7374-4DA9-B553-B5BAD62AE5DA}" type="presParOf" srcId="{E3F4C776-C0EE-47F2-AFAF-68578676A3A6}" destId="{B0A5A966-DC2A-4F2C-93A8-4276F0846301}" srcOrd="0" destOrd="0" presId="urn:microsoft.com/office/officeart/2005/8/layout/radial1"/>
    <dgm:cxn modelId="{447B74C2-1F33-4101-B184-1EB7C39F2528}" type="presParOf" srcId="{A3717527-805B-49F3-961B-ADDF935E7214}" destId="{54CBCE77-5F62-4997-8AE5-5563C09397D8}" srcOrd="6" destOrd="0" presId="urn:microsoft.com/office/officeart/2005/8/layout/radial1"/>
    <dgm:cxn modelId="{DF7EFD9E-58C8-46CF-9EC8-62FEFAB582C0}" type="presParOf" srcId="{A3717527-805B-49F3-961B-ADDF935E7214}" destId="{CF420DAC-AED8-4C91-99DF-F8159F18B78B}" srcOrd="7" destOrd="0" presId="urn:microsoft.com/office/officeart/2005/8/layout/radial1"/>
    <dgm:cxn modelId="{9191C9E8-004C-4DC7-931C-E8D1492E88D7}" type="presParOf" srcId="{CF420DAC-AED8-4C91-99DF-F8159F18B78B}" destId="{816E4005-DD43-4539-81AE-A116C69A24B0}" srcOrd="0" destOrd="0" presId="urn:microsoft.com/office/officeart/2005/8/layout/radial1"/>
    <dgm:cxn modelId="{47DB282C-75A8-4A7F-BD42-5C6DF3D8C4DB}" type="presParOf" srcId="{A3717527-805B-49F3-961B-ADDF935E7214}" destId="{D1FB4712-BE66-4FB0-AF03-594575C45795}" srcOrd="8" destOrd="0" presId="urn:microsoft.com/office/officeart/2005/8/layout/radial1"/>
    <dgm:cxn modelId="{B01486D9-E135-428D-B4E0-6950E5710C72}" type="presParOf" srcId="{A3717527-805B-49F3-961B-ADDF935E7214}" destId="{E688B623-D8BD-4B49-A725-7DC52A0BE58F}" srcOrd="9" destOrd="0" presId="urn:microsoft.com/office/officeart/2005/8/layout/radial1"/>
    <dgm:cxn modelId="{2069CA65-FBFB-45AA-A715-9DB27F00C36C}" type="presParOf" srcId="{E688B623-D8BD-4B49-A725-7DC52A0BE58F}" destId="{EA9C7BEB-6E1A-4B3F-B4AA-A464EA0D8325}" srcOrd="0" destOrd="0" presId="urn:microsoft.com/office/officeart/2005/8/layout/radial1"/>
    <dgm:cxn modelId="{F2540886-0275-4F0A-983A-29252F567142}" type="presParOf" srcId="{A3717527-805B-49F3-961B-ADDF935E7214}" destId="{6291A4C4-9FA7-415F-9281-046638E634E2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CAE5C8B-9448-4FD6-800B-E496FD196BAE}" type="doc">
      <dgm:prSet loTypeId="urn:microsoft.com/office/officeart/2005/8/layout/radial1" loCatId="relationship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D4299A61-02B3-4C81-92CB-2A6223C1627A}">
      <dgm:prSet phldrT="[Текст]"/>
      <dgm:spPr/>
      <dgm:t>
        <a:bodyPr/>
        <a:lstStyle/>
        <a:p>
          <a:r>
            <a: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ЗПР</a:t>
          </a:r>
          <a:endParaRPr lang="ru-RU" b="1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244A7F8-912F-45E2-B003-28789AF9BA52}" type="parTrans" cxnId="{D3CE7732-E383-46F0-9563-C94DB4FF8E1E}">
      <dgm:prSet/>
      <dgm:spPr/>
      <dgm:t>
        <a:bodyPr/>
        <a:lstStyle/>
        <a:p>
          <a:endParaRPr lang="ru-RU"/>
        </a:p>
      </dgm:t>
    </dgm:pt>
    <dgm:pt modelId="{BAA346C6-9203-48DA-8F0F-81DD9188F2B0}" type="sibTrans" cxnId="{D3CE7732-E383-46F0-9563-C94DB4FF8E1E}">
      <dgm:prSet/>
      <dgm:spPr/>
      <dgm:t>
        <a:bodyPr/>
        <a:lstStyle/>
        <a:p>
          <a:endParaRPr lang="ru-RU"/>
        </a:p>
      </dgm:t>
    </dgm:pt>
    <dgm:pt modelId="{D12B62AF-2099-4F16-A1E0-4FBB01AF7DD2}">
      <dgm:prSet/>
      <dgm:spPr/>
      <dgm:t>
        <a:bodyPr/>
        <a:lstStyle/>
        <a:p>
          <a:r>
            <a:rPr lang="ru-RU" b="1" dirty="0" smtClean="0"/>
            <a:t>Развитие пассивного и активного словаря</a:t>
          </a:r>
          <a:endParaRPr lang="ru-RU" b="1" dirty="0"/>
        </a:p>
      </dgm:t>
    </dgm:pt>
    <dgm:pt modelId="{AD5A06C7-A7D3-4ECB-9DBD-9022073E063D}" type="parTrans" cxnId="{F0FC59AB-09F2-4A89-ABDA-E8BDE3C56242}">
      <dgm:prSet/>
      <dgm:spPr/>
      <dgm:t>
        <a:bodyPr/>
        <a:lstStyle/>
        <a:p>
          <a:endParaRPr lang="ru-RU"/>
        </a:p>
      </dgm:t>
    </dgm:pt>
    <dgm:pt modelId="{2DD71BE1-958B-47BC-9745-5CB25ADA8D30}" type="sibTrans" cxnId="{F0FC59AB-09F2-4A89-ABDA-E8BDE3C56242}">
      <dgm:prSet/>
      <dgm:spPr/>
      <dgm:t>
        <a:bodyPr/>
        <a:lstStyle/>
        <a:p>
          <a:endParaRPr lang="ru-RU"/>
        </a:p>
      </dgm:t>
    </dgm:pt>
    <dgm:pt modelId="{3B721425-71BC-4EC7-90A4-234FA527F0A8}">
      <dgm:prSet custT="1"/>
      <dgm:spPr/>
      <dgm:t>
        <a:bodyPr/>
        <a:lstStyle/>
        <a:p>
          <a:r>
            <a:rPr lang="ru-RU" sz="1400" b="1" dirty="0" smtClean="0"/>
            <a:t>Формирование мотивации к использованию фразовой речи</a:t>
          </a:r>
          <a:endParaRPr lang="ru-RU" sz="1400" b="1" dirty="0"/>
        </a:p>
      </dgm:t>
    </dgm:pt>
    <dgm:pt modelId="{D1C3DCEF-A8FB-4FEF-BC1E-2F27B65AD8D4}" type="parTrans" cxnId="{F988D6EF-4E5F-46CB-BDAE-42E4A58439B2}">
      <dgm:prSet/>
      <dgm:spPr/>
      <dgm:t>
        <a:bodyPr/>
        <a:lstStyle/>
        <a:p>
          <a:endParaRPr lang="ru-RU"/>
        </a:p>
      </dgm:t>
    </dgm:pt>
    <dgm:pt modelId="{9CCF6948-5D0C-4F77-B76A-D92CA0C8FB90}" type="sibTrans" cxnId="{F988D6EF-4E5F-46CB-BDAE-42E4A58439B2}">
      <dgm:prSet/>
      <dgm:spPr/>
      <dgm:t>
        <a:bodyPr/>
        <a:lstStyle/>
        <a:p>
          <a:endParaRPr lang="ru-RU"/>
        </a:p>
      </dgm:t>
    </dgm:pt>
    <dgm:pt modelId="{2278DFD3-AA9B-4599-93B6-B31655A9540E}">
      <dgm:prSet/>
      <dgm:spPr/>
      <dgm:t>
        <a:bodyPr/>
        <a:lstStyle/>
        <a:p>
          <a:r>
            <a:rPr lang="ru-RU" b="1" dirty="0" smtClean="0">
              <a:effectLst/>
            </a:rPr>
            <a:t>Совершенствование речевого программирования связного  высказывания</a:t>
          </a:r>
          <a:endParaRPr lang="ru-RU" b="1" dirty="0">
            <a:effectLst/>
          </a:endParaRPr>
        </a:p>
      </dgm:t>
    </dgm:pt>
    <dgm:pt modelId="{100AF2B3-3C93-4468-80D2-92E48528C0B5}" type="parTrans" cxnId="{073F7959-5FD3-4401-AB86-DA4258C4FF6C}">
      <dgm:prSet/>
      <dgm:spPr/>
      <dgm:t>
        <a:bodyPr/>
        <a:lstStyle/>
        <a:p>
          <a:endParaRPr lang="ru-RU"/>
        </a:p>
      </dgm:t>
    </dgm:pt>
    <dgm:pt modelId="{18D25836-11AE-4DAF-8F89-5960899A47F9}" type="sibTrans" cxnId="{073F7959-5FD3-4401-AB86-DA4258C4FF6C}">
      <dgm:prSet/>
      <dgm:spPr/>
      <dgm:t>
        <a:bodyPr/>
        <a:lstStyle/>
        <a:p>
          <a:endParaRPr lang="ru-RU"/>
        </a:p>
      </dgm:t>
    </dgm:pt>
    <dgm:pt modelId="{7E9357BC-4783-4C0A-BB3D-5135652A348A}">
      <dgm:prSet custT="1"/>
      <dgm:spPr/>
      <dgm:t>
        <a:bodyPr/>
        <a:lstStyle/>
        <a:p>
          <a:pPr algn="ctr"/>
          <a:r>
            <a:rPr lang="ru-RU" sz="1400" b="1" dirty="0" smtClean="0"/>
            <a:t>Развитие и совершенствование лексико-грамматических и синтаксических структур связного речевого высказывания</a:t>
          </a:r>
          <a:endParaRPr lang="ru-RU" sz="1400" b="1" dirty="0"/>
        </a:p>
      </dgm:t>
    </dgm:pt>
    <dgm:pt modelId="{63D3351C-1D43-48BD-B599-D9F6D42C07E7}" type="parTrans" cxnId="{C2D798CF-64B7-4F53-8FAF-DC06174D7262}">
      <dgm:prSet/>
      <dgm:spPr/>
      <dgm:t>
        <a:bodyPr/>
        <a:lstStyle/>
        <a:p>
          <a:endParaRPr lang="ru-RU"/>
        </a:p>
      </dgm:t>
    </dgm:pt>
    <dgm:pt modelId="{7BC9A3EB-009A-4976-9D6F-5A71387B4FEE}" type="sibTrans" cxnId="{C2D798CF-64B7-4F53-8FAF-DC06174D7262}">
      <dgm:prSet/>
      <dgm:spPr/>
      <dgm:t>
        <a:bodyPr/>
        <a:lstStyle/>
        <a:p>
          <a:endParaRPr lang="ru-RU"/>
        </a:p>
      </dgm:t>
    </dgm:pt>
    <dgm:pt modelId="{21CAF8A2-769E-4C4F-AF0D-E7A98B817958}">
      <dgm:prSet custT="1"/>
      <dgm:spPr/>
      <dgm:t>
        <a:bodyPr/>
        <a:lstStyle/>
        <a:p>
          <a:r>
            <a:rPr lang="ru-RU" sz="1400" b="1" dirty="0" smtClean="0"/>
            <a:t>Развитие навыков правильного смыслового оформления речевого высказывания</a:t>
          </a:r>
          <a:endParaRPr lang="ru-RU" sz="1400" b="1" dirty="0"/>
        </a:p>
      </dgm:t>
    </dgm:pt>
    <dgm:pt modelId="{9929E532-44DE-44BA-AE4C-5177CC3E5FAC}" type="parTrans" cxnId="{8ED4D8D3-3179-488F-AC15-1F9C41BF3DA0}">
      <dgm:prSet/>
      <dgm:spPr/>
      <dgm:t>
        <a:bodyPr/>
        <a:lstStyle/>
        <a:p>
          <a:endParaRPr lang="ru-RU"/>
        </a:p>
      </dgm:t>
    </dgm:pt>
    <dgm:pt modelId="{78B95098-153C-4F7F-83E6-F74D11D8D469}" type="sibTrans" cxnId="{8ED4D8D3-3179-488F-AC15-1F9C41BF3DA0}">
      <dgm:prSet/>
      <dgm:spPr/>
      <dgm:t>
        <a:bodyPr/>
        <a:lstStyle/>
        <a:p>
          <a:endParaRPr lang="ru-RU"/>
        </a:p>
      </dgm:t>
    </dgm:pt>
    <dgm:pt modelId="{85BB8509-E275-4E9A-88D5-F50284563C9E}">
      <dgm:prSet custT="1"/>
      <dgm:spPr/>
      <dgm:t>
        <a:bodyPr/>
        <a:lstStyle/>
        <a:p>
          <a:r>
            <a:rPr lang="ru-RU" sz="1400" b="1" dirty="0" smtClean="0"/>
            <a:t>Развитие мышления через развитие целенаправленной монологической речи</a:t>
          </a:r>
          <a:r>
            <a:rPr lang="ru-RU" sz="1100" dirty="0" smtClean="0"/>
            <a:t>.</a:t>
          </a:r>
          <a:endParaRPr lang="ru-RU" sz="1100" dirty="0"/>
        </a:p>
      </dgm:t>
    </dgm:pt>
    <dgm:pt modelId="{8A40581C-C2B3-4684-8D53-68E92630598E}" type="parTrans" cxnId="{2035EACC-A615-4257-84E6-5EB2124F4203}">
      <dgm:prSet/>
      <dgm:spPr/>
      <dgm:t>
        <a:bodyPr/>
        <a:lstStyle/>
        <a:p>
          <a:endParaRPr lang="ru-RU"/>
        </a:p>
      </dgm:t>
    </dgm:pt>
    <dgm:pt modelId="{9B6ED5CF-791A-4EBD-9DD6-ED01D7114939}" type="sibTrans" cxnId="{2035EACC-A615-4257-84E6-5EB2124F4203}">
      <dgm:prSet/>
      <dgm:spPr/>
      <dgm:t>
        <a:bodyPr/>
        <a:lstStyle/>
        <a:p>
          <a:endParaRPr lang="ru-RU"/>
        </a:p>
      </dgm:t>
    </dgm:pt>
    <dgm:pt modelId="{0166CC7B-E2C5-4536-AC72-42188649A400}" type="pres">
      <dgm:prSet presAssocID="{BCAE5C8B-9448-4FD6-800B-E496FD196BAE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387E414B-2BDA-4970-BF4C-C6379D502DDE}" type="pres">
      <dgm:prSet presAssocID="{D4299A61-02B3-4C81-92CB-2A6223C1627A}" presName="centerShape" presStyleLbl="node0" presStyleIdx="0" presStyleCnt="1" custLinFactNeighborX="-95125" custLinFactNeighborY="-53648"/>
      <dgm:spPr/>
    </dgm:pt>
    <dgm:pt modelId="{29845933-FBD4-4E99-9AC5-C59AA972D82D}" type="pres">
      <dgm:prSet presAssocID="{D1C3DCEF-A8FB-4FEF-BC1E-2F27B65AD8D4}" presName="Name9" presStyleLbl="parChTrans1D2" presStyleIdx="0" presStyleCnt="6"/>
      <dgm:spPr/>
    </dgm:pt>
    <dgm:pt modelId="{5B555059-DEF1-4EED-9B5A-BF7F5F016409}" type="pres">
      <dgm:prSet presAssocID="{D1C3DCEF-A8FB-4FEF-BC1E-2F27B65AD8D4}" presName="connTx" presStyleLbl="parChTrans1D2" presStyleIdx="0" presStyleCnt="6"/>
      <dgm:spPr/>
    </dgm:pt>
    <dgm:pt modelId="{81DE9A4A-0E04-4044-A4EB-9597D1B7A566}" type="pres">
      <dgm:prSet presAssocID="{3B721425-71BC-4EC7-90A4-234FA527F0A8}" presName="node" presStyleLbl="node1" presStyleIdx="0" presStyleCnt="6" custScaleX="205931" custScaleY="1399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D905E1-210A-49E2-B122-1B5E86D20B7D}" type="pres">
      <dgm:prSet presAssocID="{AD5A06C7-A7D3-4ECB-9DBD-9022073E063D}" presName="Name9" presStyleLbl="parChTrans1D2" presStyleIdx="1" presStyleCnt="6"/>
      <dgm:spPr/>
    </dgm:pt>
    <dgm:pt modelId="{188E6164-ED99-42AE-972C-848E126E9507}" type="pres">
      <dgm:prSet presAssocID="{AD5A06C7-A7D3-4ECB-9DBD-9022073E063D}" presName="connTx" presStyleLbl="parChTrans1D2" presStyleIdx="1" presStyleCnt="6"/>
      <dgm:spPr/>
    </dgm:pt>
    <dgm:pt modelId="{FD62B709-5216-4308-BF1E-CC65810F218B}" type="pres">
      <dgm:prSet presAssocID="{D12B62AF-2099-4F16-A1E0-4FBB01AF7DD2}" presName="node" presStyleLbl="node1" presStyleIdx="1" presStyleCnt="6" custScaleX="174456" custScaleY="1304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817759-60E9-4406-8235-437878BD7D01}" type="pres">
      <dgm:prSet presAssocID="{8A40581C-C2B3-4684-8D53-68E92630598E}" presName="Name9" presStyleLbl="parChTrans1D2" presStyleIdx="2" presStyleCnt="6"/>
      <dgm:spPr/>
    </dgm:pt>
    <dgm:pt modelId="{E34253B8-DBEC-476D-8B65-C115DCCBE6D6}" type="pres">
      <dgm:prSet presAssocID="{8A40581C-C2B3-4684-8D53-68E92630598E}" presName="connTx" presStyleLbl="parChTrans1D2" presStyleIdx="2" presStyleCnt="6"/>
      <dgm:spPr/>
    </dgm:pt>
    <dgm:pt modelId="{AD2784B8-46C6-4E2A-A90A-2E00F168493A}" type="pres">
      <dgm:prSet presAssocID="{85BB8509-E275-4E9A-88D5-F50284563C9E}" presName="node" presStyleLbl="node1" presStyleIdx="2" presStyleCnt="6" custScaleX="192304" custScaleY="156720" custRadScaleRad="127488" custRadScaleInc="-197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3F9200-E03E-414F-AE18-DF8F1D28A93B}" type="pres">
      <dgm:prSet presAssocID="{9929E532-44DE-44BA-AE4C-5177CC3E5FAC}" presName="Name9" presStyleLbl="parChTrans1D2" presStyleIdx="3" presStyleCnt="6"/>
      <dgm:spPr/>
    </dgm:pt>
    <dgm:pt modelId="{9F0A1128-31C9-4C7C-9EC4-834CEAA47B74}" type="pres">
      <dgm:prSet presAssocID="{9929E532-44DE-44BA-AE4C-5177CC3E5FAC}" presName="connTx" presStyleLbl="parChTrans1D2" presStyleIdx="3" presStyleCnt="6"/>
      <dgm:spPr/>
    </dgm:pt>
    <dgm:pt modelId="{1954721F-D560-41C2-AF4E-B11CD53AB584}" type="pres">
      <dgm:prSet presAssocID="{21CAF8A2-769E-4C4F-AF0D-E7A98B817958}" presName="node" presStyleLbl="node1" presStyleIdx="3" presStyleCnt="6" custScaleX="197973" custScaleY="1528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1AD055-425B-4D5F-8654-701113D5E6BE}" type="pres">
      <dgm:prSet presAssocID="{63D3351C-1D43-48BD-B599-D9F6D42C07E7}" presName="Name9" presStyleLbl="parChTrans1D2" presStyleIdx="4" presStyleCnt="6"/>
      <dgm:spPr/>
    </dgm:pt>
    <dgm:pt modelId="{C5854C40-EBD6-47FE-BF34-E30E8BAD2369}" type="pres">
      <dgm:prSet presAssocID="{63D3351C-1D43-48BD-B599-D9F6D42C07E7}" presName="connTx" presStyleLbl="parChTrans1D2" presStyleIdx="4" presStyleCnt="6"/>
      <dgm:spPr/>
    </dgm:pt>
    <dgm:pt modelId="{65C613B6-593F-4A9D-9575-3331D290F92A}" type="pres">
      <dgm:prSet presAssocID="{7E9357BC-4783-4C0A-BB3D-5135652A348A}" presName="node" presStyleLbl="node1" presStyleIdx="4" presStyleCnt="6" custScaleX="217088" custScaleY="141949" custRadScaleRad="143282" custRadScaleInc="164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4CB865-C8D3-4667-9134-86935D7BC8EB}" type="pres">
      <dgm:prSet presAssocID="{100AF2B3-3C93-4468-80D2-92E48528C0B5}" presName="Name9" presStyleLbl="parChTrans1D2" presStyleIdx="5" presStyleCnt="6"/>
      <dgm:spPr/>
    </dgm:pt>
    <dgm:pt modelId="{F704F183-B0D6-4A8D-A35F-E79595CDF319}" type="pres">
      <dgm:prSet presAssocID="{100AF2B3-3C93-4468-80D2-92E48528C0B5}" presName="connTx" presStyleLbl="parChTrans1D2" presStyleIdx="5" presStyleCnt="6"/>
      <dgm:spPr/>
    </dgm:pt>
    <dgm:pt modelId="{D739F2CA-889D-4B72-A2BE-39AA265EB3D2}" type="pres">
      <dgm:prSet presAssocID="{2278DFD3-AA9B-4599-93B6-B31655A9540E}" presName="node" presStyleLbl="node1" presStyleIdx="5" presStyleCnt="6" custScaleX="181285" custScaleY="134291" custRadScaleRad="93694" custRadScaleInc="-222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E5AFDAA-7BD7-44DB-AEDD-E0FEBC249415}" type="presOf" srcId="{D12B62AF-2099-4F16-A1E0-4FBB01AF7DD2}" destId="{FD62B709-5216-4308-BF1E-CC65810F218B}" srcOrd="0" destOrd="0" presId="urn:microsoft.com/office/officeart/2005/8/layout/radial1"/>
    <dgm:cxn modelId="{F0FC59AB-09F2-4A89-ABDA-E8BDE3C56242}" srcId="{D4299A61-02B3-4C81-92CB-2A6223C1627A}" destId="{D12B62AF-2099-4F16-A1E0-4FBB01AF7DD2}" srcOrd="1" destOrd="0" parTransId="{AD5A06C7-A7D3-4ECB-9DBD-9022073E063D}" sibTransId="{2DD71BE1-958B-47BC-9745-5CB25ADA8D30}"/>
    <dgm:cxn modelId="{5FE52796-9926-40A4-8599-4ED421E57B48}" type="presOf" srcId="{9929E532-44DE-44BA-AE4C-5177CC3E5FAC}" destId="{9F0A1128-31C9-4C7C-9EC4-834CEAA47B74}" srcOrd="1" destOrd="0" presId="urn:microsoft.com/office/officeart/2005/8/layout/radial1"/>
    <dgm:cxn modelId="{88BFBD64-4CDA-4CBA-B6EC-6FC8208D2D58}" type="presOf" srcId="{D4299A61-02B3-4C81-92CB-2A6223C1627A}" destId="{387E414B-2BDA-4970-BF4C-C6379D502DDE}" srcOrd="0" destOrd="0" presId="urn:microsoft.com/office/officeart/2005/8/layout/radial1"/>
    <dgm:cxn modelId="{1164FD79-80A3-48E1-B7D1-B57BD2547C5C}" type="presOf" srcId="{3B721425-71BC-4EC7-90A4-234FA527F0A8}" destId="{81DE9A4A-0E04-4044-A4EB-9597D1B7A566}" srcOrd="0" destOrd="0" presId="urn:microsoft.com/office/officeart/2005/8/layout/radial1"/>
    <dgm:cxn modelId="{F988D6EF-4E5F-46CB-BDAE-42E4A58439B2}" srcId="{D4299A61-02B3-4C81-92CB-2A6223C1627A}" destId="{3B721425-71BC-4EC7-90A4-234FA527F0A8}" srcOrd="0" destOrd="0" parTransId="{D1C3DCEF-A8FB-4FEF-BC1E-2F27B65AD8D4}" sibTransId="{9CCF6948-5D0C-4F77-B76A-D92CA0C8FB90}"/>
    <dgm:cxn modelId="{8F98A241-54ED-47A0-82C7-B1686326C08D}" type="presOf" srcId="{D1C3DCEF-A8FB-4FEF-BC1E-2F27B65AD8D4}" destId="{29845933-FBD4-4E99-9AC5-C59AA972D82D}" srcOrd="0" destOrd="0" presId="urn:microsoft.com/office/officeart/2005/8/layout/radial1"/>
    <dgm:cxn modelId="{7F2CF986-36A7-402A-90A0-34576308C1CC}" type="presOf" srcId="{AD5A06C7-A7D3-4ECB-9DBD-9022073E063D}" destId="{188E6164-ED99-42AE-972C-848E126E9507}" srcOrd="1" destOrd="0" presId="urn:microsoft.com/office/officeart/2005/8/layout/radial1"/>
    <dgm:cxn modelId="{B4890B83-2E80-43AE-B7AF-52635AAED425}" type="presOf" srcId="{BCAE5C8B-9448-4FD6-800B-E496FD196BAE}" destId="{0166CC7B-E2C5-4536-AC72-42188649A400}" srcOrd="0" destOrd="0" presId="urn:microsoft.com/office/officeart/2005/8/layout/radial1"/>
    <dgm:cxn modelId="{C915748E-1762-46A9-BBC7-005267B4BC37}" type="presOf" srcId="{63D3351C-1D43-48BD-B599-D9F6D42C07E7}" destId="{C5854C40-EBD6-47FE-BF34-E30E8BAD2369}" srcOrd="1" destOrd="0" presId="urn:microsoft.com/office/officeart/2005/8/layout/radial1"/>
    <dgm:cxn modelId="{B66E4AE4-1E74-48A6-8F68-AF92857F81EB}" type="presOf" srcId="{7E9357BC-4783-4C0A-BB3D-5135652A348A}" destId="{65C613B6-593F-4A9D-9575-3331D290F92A}" srcOrd="0" destOrd="0" presId="urn:microsoft.com/office/officeart/2005/8/layout/radial1"/>
    <dgm:cxn modelId="{85418680-B70D-4F9E-97EF-E5E1273C5115}" type="presOf" srcId="{100AF2B3-3C93-4468-80D2-92E48528C0B5}" destId="{C94CB865-C8D3-4667-9134-86935D7BC8EB}" srcOrd="0" destOrd="0" presId="urn:microsoft.com/office/officeart/2005/8/layout/radial1"/>
    <dgm:cxn modelId="{D9FD25D4-F8DE-4422-BBDB-B23BC311DB61}" type="presOf" srcId="{D1C3DCEF-A8FB-4FEF-BC1E-2F27B65AD8D4}" destId="{5B555059-DEF1-4EED-9B5A-BF7F5F016409}" srcOrd="1" destOrd="0" presId="urn:microsoft.com/office/officeart/2005/8/layout/radial1"/>
    <dgm:cxn modelId="{4EDB1E5B-C955-40CD-AB2A-A0DC0A13319F}" type="presOf" srcId="{2278DFD3-AA9B-4599-93B6-B31655A9540E}" destId="{D739F2CA-889D-4B72-A2BE-39AA265EB3D2}" srcOrd="0" destOrd="0" presId="urn:microsoft.com/office/officeart/2005/8/layout/radial1"/>
    <dgm:cxn modelId="{4B3CE5D2-6110-4CF0-80F3-8703AFC95871}" type="presOf" srcId="{8A40581C-C2B3-4684-8D53-68E92630598E}" destId="{9D817759-60E9-4406-8235-437878BD7D01}" srcOrd="0" destOrd="0" presId="urn:microsoft.com/office/officeart/2005/8/layout/radial1"/>
    <dgm:cxn modelId="{C2D798CF-64B7-4F53-8FAF-DC06174D7262}" srcId="{D4299A61-02B3-4C81-92CB-2A6223C1627A}" destId="{7E9357BC-4783-4C0A-BB3D-5135652A348A}" srcOrd="4" destOrd="0" parTransId="{63D3351C-1D43-48BD-B599-D9F6D42C07E7}" sibTransId="{7BC9A3EB-009A-4976-9D6F-5A71387B4FEE}"/>
    <dgm:cxn modelId="{EC6BC15F-492F-424F-80CB-66F06BF0E81D}" type="presOf" srcId="{AD5A06C7-A7D3-4ECB-9DBD-9022073E063D}" destId="{4CD905E1-210A-49E2-B122-1B5E86D20B7D}" srcOrd="0" destOrd="0" presId="urn:microsoft.com/office/officeart/2005/8/layout/radial1"/>
    <dgm:cxn modelId="{D6AF7DBC-53EF-4BBD-A7D3-F251E853E6D5}" type="presOf" srcId="{21CAF8A2-769E-4C4F-AF0D-E7A98B817958}" destId="{1954721F-D560-41C2-AF4E-B11CD53AB584}" srcOrd="0" destOrd="0" presId="urn:microsoft.com/office/officeart/2005/8/layout/radial1"/>
    <dgm:cxn modelId="{D4311B47-6F11-4444-B80C-D2DE9450D96E}" type="presOf" srcId="{8A40581C-C2B3-4684-8D53-68E92630598E}" destId="{E34253B8-DBEC-476D-8B65-C115DCCBE6D6}" srcOrd="1" destOrd="0" presId="urn:microsoft.com/office/officeart/2005/8/layout/radial1"/>
    <dgm:cxn modelId="{03F5E7D1-9683-432B-8C1C-E5A10CDD26B0}" type="presOf" srcId="{85BB8509-E275-4E9A-88D5-F50284563C9E}" destId="{AD2784B8-46C6-4E2A-A90A-2E00F168493A}" srcOrd="0" destOrd="0" presId="urn:microsoft.com/office/officeart/2005/8/layout/radial1"/>
    <dgm:cxn modelId="{F9486ADB-C354-49AE-A13F-21236CBD70EE}" type="presOf" srcId="{63D3351C-1D43-48BD-B599-D9F6D42C07E7}" destId="{A31AD055-425B-4D5F-8654-701113D5E6BE}" srcOrd="0" destOrd="0" presId="urn:microsoft.com/office/officeart/2005/8/layout/radial1"/>
    <dgm:cxn modelId="{8ED4D8D3-3179-488F-AC15-1F9C41BF3DA0}" srcId="{D4299A61-02B3-4C81-92CB-2A6223C1627A}" destId="{21CAF8A2-769E-4C4F-AF0D-E7A98B817958}" srcOrd="3" destOrd="0" parTransId="{9929E532-44DE-44BA-AE4C-5177CC3E5FAC}" sibTransId="{78B95098-153C-4F7F-83E6-F74D11D8D469}"/>
    <dgm:cxn modelId="{7DA534E3-30BA-4025-A533-F31D97050A71}" type="presOf" srcId="{9929E532-44DE-44BA-AE4C-5177CC3E5FAC}" destId="{143F9200-E03E-414F-AE18-DF8F1D28A93B}" srcOrd="0" destOrd="0" presId="urn:microsoft.com/office/officeart/2005/8/layout/radial1"/>
    <dgm:cxn modelId="{EE4FB259-4BE5-45CC-9E7B-182E302F746D}" type="presOf" srcId="{100AF2B3-3C93-4468-80D2-92E48528C0B5}" destId="{F704F183-B0D6-4A8D-A35F-E79595CDF319}" srcOrd="1" destOrd="0" presId="urn:microsoft.com/office/officeart/2005/8/layout/radial1"/>
    <dgm:cxn modelId="{D3CE7732-E383-46F0-9563-C94DB4FF8E1E}" srcId="{BCAE5C8B-9448-4FD6-800B-E496FD196BAE}" destId="{D4299A61-02B3-4C81-92CB-2A6223C1627A}" srcOrd="0" destOrd="0" parTransId="{0244A7F8-912F-45E2-B003-28789AF9BA52}" sibTransId="{BAA346C6-9203-48DA-8F0F-81DD9188F2B0}"/>
    <dgm:cxn modelId="{073F7959-5FD3-4401-AB86-DA4258C4FF6C}" srcId="{D4299A61-02B3-4C81-92CB-2A6223C1627A}" destId="{2278DFD3-AA9B-4599-93B6-B31655A9540E}" srcOrd="5" destOrd="0" parTransId="{100AF2B3-3C93-4468-80D2-92E48528C0B5}" sibTransId="{18D25836-11AE-4DAF-8F89-5960899A47F9}"/>
    <dgm:cxn modelId="{2035EACC-A615-4257-84E6-5EB2124F4203}" srcId="{D4299A61-02B3-4C81-92CB-2A6223C1627A}" destId="{85BB8509-E275-4E9A-88D5-F50284563C9E}" srcOrd="2" destOrd="0" parTransId="{8A40581C-C2B3-4684-8D53-68E92630598E}" sibTransId="{9B6ED5CF-791A-4EBD-9DD6-ED01D7114939}"/>
    <dgm:cxn modelId="{A3013C72-06B1-429E-BC1E-679DA5D98420}" type="presParOf" srcId="{0166CC7B-E2C5-4536-AC72-42188649A400}" destId="{387E414B-2BDA-4970-BF4C-C6379D502DDE}" srcOrd="0" destOrd="0" presId="urn:microsoft.com/office/officeart/2005/8/layout/radial1"/>
    <dgm:cxn modelId="{A6EEA30F-51CF-45FA-9FA7-C30E2E836947}" type="presParOf" srcId="{0166CC7B-E2C5-4536-AC72-42188649A400}" destId="{29845933-FBD4-4E99-9AC5-C59AA972D82D}" srcOrd="1" destOrd="0" presId="urn:microsoft.com/office/officeart/2005/8/layout/radial1"/>
    <dgm:cxn modelId="{B9C333AC-8100-4438-B717-EA6BC577CB2F}" type="presParOf" srcId="{29845933-FBD4-4E99-9AC5-C59AA972D82D}" destId="{5B555059-DEF1-4EED-9B5A-BF7F5F016409}" srcOrd="0" destOrd="0" presId="urn:microsoft.com/office/officeart/2005/8/layout/radial1"/>
    <dgm:cxn modelId="{8A7446D1-32C3-470E-97B0-684B8D974002}" type="presParOf" srcId="{0166CC7B-E2C5-4536-AC72-42188649A400}" destId="{81DE9A4A-0E04-4044-A4EB-9597D1B7A566}" srcOrd="2" destOrd="0" presId="urn:microsoft.com/office/officeart/2005/8/layout/radial1"/>
    <dgm:cxn modelId="{8107A78D-512E-4D1E-B5A1-810B11C65278}" type="presParOf" srcId="{0166CC7B-E2C5-4536-AC72-42188649A400}" destId="{4CD905E1-210A-49E2-B122-1B5E86D20B7D}" srcOrd="3" destOrd="0" presId="urn:microsoft.com/office/officeart/2005/8/layout/radial1"/>
    <dgm:cxn modelId="{9D5D45FD-04B8-48E3-B039-41DF6AF5B9C3}" type="presParOf" srcId="{4CD905E1-210A-49E2-B122-1B5E86D20B7D}" destId="{188E6164-ED99-42AE-972C-848E126E9507}" srcOrd="0" destOrd="0" presId="urn:microsoft.com/office/officeart/2005/8/layout/radial1"/>
    <dgm:cxn modelId="{C13C1D34-5DDA-4420-8D12-87206956300F}" type="presParOf" srcId="{0166CC7B-E2C5-4536-AC72-42188649A400}" destId="{FD62B709-5216-4308-BF1E-CC65810F218B}" srcOrd="4" destOrd="0" presId="urn:microsoft.com/office/officeart/2005/8/layout/radial1"/>
    <dgm:cxn modelId="{DE8704C2-9546-4235-981C-BF301CFB3B38}" type="presParOf" srcId="{0166CC7B-E2C5-4536-AC72-42188649A400}" destId="{9D817759-60E9-4406-8235-437878BD7D01}" srcOrd="5" destOrd="0" presId="urn:microsoft.com/office/officeart/2005/8/layout/radial1"/>
    <dgm:cxn modelId="{028C04F0-4B57-4085-8DB4-F7A6A508B707}" type="presParOf" srcId="{9D817759-60E9-4406-8235-437878BD7D01}" destId="{E34253B8-DBEC-476D-8B65-C115DCCBE6D6}" srcOrd="0" destOrd="0" presId="urn:microsoft.com/office/officeart/2005/8/layout/radial1"/>
    <dgm:cxn modelId="{60BE0FB5-B2B3-4BAF-B54B-8E71809DA3AF}" type="presParOf" srcId="{0166CC7B-E2C5-4536-AC72-42188649A400}" destId="{AD2784B8-46C6-4E2A-A90A-2E00F168493A}" srcOrd="6" destOrd="0" presId="urn:microsoft.com/office/officeart/2005/8/layout/radial1"/>
    <dgm:cxn modelId="{F5601DB1-AAEF-4064-A5A2-91F24B2C6693}" type="presParOf" srcId="{0166CC7B-E2C5-4536-AC72-42188649A400}" destId="{143F9200-E03E-414F-AE18-DF8F1D28A93B}" srcOrd="7" destOrd="0" presId="urn:microsoft.com/office/officeart/2005/8/layout/radial1"/>
    <dgm:cxn modelId="{51570A10-4A7C-425C-AD8E-763DCA881B72}" type="presParOf" srcId="{143F9200-E03E-414F-AE18-DF8F1D28A93B}" destId="{9F0A1128-31C9-4C7C-9EC4-834CEAA47B74}" srcOrd="0" destOrd="0" presId="urn:microsoft.com/office/officeart/2005/8/layout/radial1"/>
    <dgm:cxn modelId="{5980148D-B036-4088-B122-231244284E4F}" type="presParOf" srcId="{0166CC7B-E2C5-4536-AC72-42188649A400}" destId="{1954721F-D560-41C2-AF4E-B11CD53AB584}" srcOrd="8" destOrd="0" presId="urn:microsoft.com/office/officeart/2005/8/layout/radial1"/>
    <dgm:cxn modelId="{1A64A2E0-D6B2-4160-8E17-42E5E0B3C7FF}" type="presParOf" srcId="{0166CC7B-E2C5-4536-AC72-42188649A400}" destId="{A31AD055-425B-4D5F-8654-701113D5E6BE}" srcOrd="9" destOrd="0" presId="urn:microsoft.com/office/officeart/2005/8/layout/radial1"/>
    <dgm:cxn modelId="{C5D8937F-35B4-459F-BC22-4D0AEC25D085}" type="presParOf" srcId="{A31AD055-425B-4D5F-8654-701113D5E6BE}" destId="{C5854C40-EBD6-47FE-BF34-E30E8BAD2369}" srcOrd="0" destOrd="0" presId="urn:microsoft.com/office/officeart/2005/8/layout/radial1"/>
    <dgm:cxn modelId="{EE10C28D-8FC0-47C2-9FCE-18B57FCFD77D}" type="presParOf" srcId="{0166CC7B-E2C5-4536-AC72-42188649A400}" destId="{65C613B6-593F-4A9D-9575-3331D290F92A}" srcOrd="10" destOrd="0" presId="urn:microsoft.com/office/officeart/2005/8/layout/radial1"/>
    <dgm:cxn modelId="{8527A29B-3F04-412E-8B1B-5D1C08E811D9}" type="presParOf" srcId="{0166CC7B-E2C5-4536-AC72-42188649A400}" destId="{C94CB865-C8D3-4667-9134-86935D7BC8EB}" srcOrd="11" destOrd="0" presId="urn:microsoft.com/office/officeart/2005/8/layout/radial1"/>
    <dgm:cxn modelId="{8971EC5D-5A35-4043-92F4-5AF240A17008}" type="presParOf" srcId="{C94CB865-C8D3-4667-9134-86935D7BC8EB}" destId="{F704F183-B0D6-4A8D-A35F-E79595CDF319}" srcOrd="0" destOrd="0" presId="urn:microsoft.com/office/officeart/2005/8/layout/radial1"/>
    <dgm:cxn modelId="{CA518C67-A43E-41C4-9C4E-D5C28AB9E048}" type="presParOf" srcId="{0166CC7B-E2C5-4536-AC72-42188649A400}" destId="{D739F2CA-889D-4B72-A2BE-39AA265EB3D2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FF7936E-D65F-4637-A2F7-AD7EC49AEE88}" type="doc">
      <dgm:prSet loTypeId="urn:microsoft.com/office/officeart/2005/8/layout/process4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28E0F2F-01BB-4EB2-A2C2-F169893BB0B6}">
      <dgm:prSet phldrT="[Текст]"/>
      <dgm:spPr/>
      <dgm:t>
        <a:bodyPr/>
        <a:lstStyle/>
        <a:p>
          <a:endParaRPr lang="ru-RU" dirty="0"/>
        </a:p>
      </dgm:t>
    </dgm:pt>
    <dgm:pt modelId="{A5B1447C-4C19-49D2-915F-8F9B2D944612}" type="parTrans" cxnId="{667BED13-6AA5-415B-B041-9F0EDC92D7ED}">
      <dgm:prSet/>
      <dgm:spPr/>
      <dgm:t>
        <a:bodyPr/>
        <a:lstStyle/>
        <a:p>
          <a:endParaRPr lang="ru-RU"/>
        </a:p>
      </dgm:t>
    </dgm:pt>
    <dgm:pt modelId="{C0C40C0B-ABD3-40F4-B1AA-3C2ADDE19E55}" type="sibTrans" cxnId="{667BED13-6AA5-415B-B041-9F0EDC92D7ED}">
      <dgm:prSet/>
      <dgm:spPr/>
      <dgm:t>
        <a:bodyPr/>
        <a:lstStyle/>
        <a:p>
          <a:endParaRPr lang="ru-RU"/>
        </a:p>
      </dgm:t>
    </dgm:pt>
    <dgm:pt modelId="{F533DC0C-6A67-455C-B911-1553D728E45A}">
      <dgm:prSet custT="1"/>
      <dgm:spPr/>
      <dgm:t>
        <a:bodyPr/>
        <a:lstStyle/>
        <a:p>
          <a:r>
            <a:rPr lang="ru-RU" sz="1400" b="1" dirty="0" smtClean="0"/>
            <a:t>Раздел 1  Формирование  навыков планирования отдельных  и развёрнутых фразовых высказываний и их оформления.</a:t>
          </a:r>
          <a:endParaRPr lang="ru-RU" sz="1400" b="1" dirty="0"/>
        </a:p>
      </dgm:t>
    </dgm:pt>
    <dgm:pt modelId="{778AE1A7-94C6-4ACD-BD78-9F70E353E956}" type="parTrans" cxnId="{ADB05E85-E988-4E17-A8B9-A979E87849F8}">
      <dgm:prSet/>
      <dgm:spPr/>
      <dgm:t>
        <a:bodyPr/>
        <a:lstStyle/>
        <a:p>
          <a:endParaRPr lang="ru-RU"/>
        </a:p>
      </dgm:t>
    </dgm:pt>
    <dgm:pt modelId="{39358F0D-EE5A-48B4-9736-DFB09193917D}" type="sibTrans" cxnId="{ADB05E85-E988-4E17-A8B9-A979E87849F8}">
      <dgm:prSet/>
      <dgm:spPr/>
      <dgm:t>
        <a:bodyPr/>
        <a:lstStyle/>
        <a:p>
          <a:endParaRPr lang="ru-RU"/>
        </a:p>
      </dgm:t>
    </dgm:pt>
    <dgm:pt modelId="{090EBA98-C8FB-45BB-9CD1-F69F027D4534}">
      <dgm:prSet custT="1"/>
      <dgm:spPr/>
      <dgm:t>
        <a:bodyPr/>
        <a:lstStyle/>
        <a:p>
          <a:r>
            <a:rPr lang="ru-RU" sz="1400" b="1" dirty="0" smtClean="0"/>
            <a:t>Раздел 2  Формирование лексического базиса связной речи, развитие и закрепление навыков построения предложений разной структуры, коммуникативных умений и навыков.</a:t>
          </a:r>
          <a:endParaRPr lang="ru-RU" sz="1400" b="1" dirty="0"/>
        </a:p>
      </dgm:t>
    </dgm:pt>
    <dgm:pt modelId="{0653689B-EF9F-438D-8933-913BA1CA623A}" type="parTrans" cxnId="{97749384-D843-4064-AA72-F7850C7EBF6B}">
      <dgm:prSet/>
      <dgm:spPr/>
      <dgm:t>
        <a:bodyPr/>
        <a:lstStyle/>
        <a:p>
          <a:endParaRPr lang="ru-RU"/>
        </a:p>
      </dgm:t>
    </dgm:pt>
    <dgm:pt modelId="{D364C7BB-5A1A-4862-B831-0478D8A209A3}" type="sibTrans" cxnId="{97749384-D843-4064-AA72-F7850C7EBF6B}">
      <dgm:prSet/>
      <dgm:spPr/>
      <dgm:t>
        <a:bodyPr/>
        <a:lstStyle/>
        <a:p>
          <a:endParaRPr lang="ru-RU"/>
        </a:p>
      </dgm:t>
    </dgm:pt>
    <dgm:pt modelId="{BF2BBE7B-0E9B-4D13-A30D-651B54AF19B6}">
      <dgm:prSet custT="1"/>
      <dgm:spPr/>
      <dgm:t>
        <a:bodyPr/>
        <a:lstStyle/>
        <a:p>
          <a:r>
            <a:rPr lang="ru-RU" sz="1400" b="1" dirty="0" smtClean="0"/>
            <a:t>Раздел 3 Формирование  навыков планирования  и составления небольшого по объему описания, развития замысла .</a:t>
          </a:r>
          <a:endParaRPr lang="ru-RU" sz="1400" b="1" dirty="0"/>
        </a:p>
      </dgm:t>
    </dgm:pt>
    <dgm:pt modelId="{731A4314-D514-4491-A306-14F6F0CC4B0F}" type="parTrans" cxnId="{52C652BA-1B31-4558-89B7-992C47613C9A}">
      <dgm:prSet/>
      <dgm:spPr/>
      <dgm:t>
        <a:bodyPr/>
        <a:lstStyle/>
        <a:p>
          <a:endParaRPr lang="ru-RU"/>
        </a:p>
      </dgm:t>
    </dgm:pt>
    <dgm:pt modelId="{0438557B-D8DF-4AAD-9BD6-FD89BA296F10}" type="sibTrans" cxnId="{52C652BA-1B31-4558-89B7-992C47613C9A}">
      <dgm:prSet/>
      <dgm:spPr/>
      <dgm:t>
        <a:bodyPr/>
        <a:lstStyle/>
        <a:p>
          <a:endParaRPr lang="ru-RU"/>
        </a:p>
      </dgm:t>
    </dgm:pt>
    <dgm:pt modelId="{033FE59D-9492-4033-BDE9-C8C67ACDAFBD}">
      <dgm:prSet custT="1"/>
      <dgm:spPr/>
      <dgm:t>
        <a:bodyPr/>
        <a:lstStyle/>
        <a:p>
          <a:r>
            <a:rPr lang="ru-RU" sz="1400" b="1" dirty="0" smtClean="0"/>
            <a:t>Раздел 4 Обогащение словарного запаса дошкольников, формирование самостоятельности в составлении связного речевого высказывания.</a:t>
          </a:r>
          <a:endParaRPr lang="ru-RU" sz="1400" b="1" dirty="0"/>
        </a:p>
      </dgm:t>
    </dgm:pt>
    <dgm:pt modelId="{DBD84271-4105-45AB-B32F-75D70879FEE3}" type="parTrans" cxnId="{DF08CB21-19C8-462D-95CB-D0F673E44EC8}">
      <dgm:prSet/>
      <dgm:spPr/>
      <dgm:t>
        <a:bodyPr/>
        <a:lstStyle/>
        <a:p>
          <a:endParaRPr lang="ru-RU"/>
        </a:p>
      </dgm:t>
    </dgm:pt>
    <dgm:pt modelId="{CE234773-63C6-453B-9A1C-E81F1E8B081A}" type="sibTrans" cxnId="{DF08CB21-19C8-462D-95CB-D0F673E44EC8}">
      <dgm:prSet/>
      <dgm:spPr/>
      <dgm:t>
        <a:bodyPr/>
        <a:lstStyle/>
        <a:p>
          <a:endParaRPr lang="ru-RU"/>
        </a:p>
      </dgm:t>
    </dgm:pt>
    <dgm:pt modelId="{420A56CF-91C6-4F2C-B2FF-F6329C716B7E}">
      <dgm:prSet custT="1"/>
      <dgm:spPr/>
      <dgm:t>
        <a:bodyPr/>
        <a:lstStyle/>
        <a:p>
          <a:r>
            <a:rPr lang="ru-RU" sz="1400" b="1" dirty="0" smtClean="0"/>
            <a:t>Раздел 5 Формирование лексико- грамматического  и синтаксического базиса связной речи.</a:t>
          </a:r>
          <a:endParaRPr lang="ru-RU" sz="1400" b="1" dirty="0"/>
        </a:p>
      </dgm:t>
    </dgm:pt>
    <dgm:pt modelId="{3E348CC1-6B15-4C7B-A3C8-3AA1C7FF80EC}" type="parTrans" cxnId="{3AFC9CA7-1DC7-470C-90F9-3599658D8071}">
      <dgm:prSet/>
      <dgm:spPr/>
      <dgm:t>
        <a:bodyPr/>
        <a:lstStyle/>
        <a:p>
          <a:endParaRPr lang="ru-RU"/>
        </a:p>
      </dgm:t>
    </dgm:pt>
    <dgm:pt modelId="{3BF8B927-54B9-4A5F-8249-5570F9AE72B7}" type="sibTrans" cxnId="{3AFC9CA7-1DC7-470C-90F9-3599658D8071}">
      <dgm:prSet/>
      <dgm:spPr/>
      <dgm:t>
        <a:bodyPr/>
        <a:lstStyle/>
        <a:p>
          <a:endParaRPr lang="ru-RU"/>
        </a:p>
      </dgm:t>
    </dgm:pt>
    <dgm:pt modelId="{500D5E10-B2A7-41AE-B293-0E7714A4BA7B}">
      <dgm:prSet custT="1"/>
      <dgm:spPr/>
      <dgm:t>
        <a:bodyPr/>
        <a:lstStyle/>
        <a:p>
          <a:r>
            <a:rPr lang="ru-RU" sz="1400" b="1" dirty="0" smtClean="0"/>
            <a:t>Раздел 6 Совершенствование навыка владения связной развёрнутой речью, обучение пересказу.</a:t>
          </a:r>
          <a:endParaRPr lang="ru-RU" sz="1400" b="1" dirty="0"/>
        </a:p>
      </dgm:t>
    </dgm:pt>
    <dgm:pt modelId="{CE343470-AE10-43BC-B5E2-58D09C346CEA}" type="parTrans" cxnId="{66A2845D-ADFC-4983-8FB8-D22C23F28A5A}">
      <dgm:prSet/>
      <dgm:spPr/>
      <dgm:t>
        <a:bodyPr/>
        <a:lstStyle/>
        <a:p>
          <a:endParaRPr lang="ru-RU"/>
        </a:p>
      </dgm:t>
    </dgm:pt>
    <dgm:pt modelId="{1C4DBFD1-8884-41B8-B0C2-A67ACD052C18}" type="sibTrans" cxnId="{66A2845D-ADFC-4983-8FB8-D22C23F28A5A}">
      <dgm:prSet/>
      <dgm:spPr/>
      <dgm:t>
        <a:bodyPr/>
        <a:lstStyle/>
        <a:p>
          <a:endParaRPr lang="ru-RU"/>
        </a:p>
      </dgm:t>
    </dgm:pt>
    <dgm:pt modelId="{F0E4490C-72A1-4357-B4C9-C3E20952BDF4}" type="pres">
      <dgm:prSet presAssocID="{EFF7936E-D65F-4637-A2F7-AD7EC49AEE88}" presName="Name0" presStyleCnt="0">
        <dgm:presLayoutVars>
          <dgm:dir/>
          <dgm:animLvl val="lvl"/>
          <dgm:resizeHandles val="exact"/>
        </dgm:presLayoutVars>
      </dgm:prSet>
      <dgm:spPr/>
    </dgm:pt>
    <dgm:pt modelId="{70A4D576-A105-47D9-9D51-89F25472D56E}" type="pres">
      <dgm:prSet presAssocID="{090EBA98-C8FB-45BB-9CD1-F69F027D4534}" presName="boxAndChildren" presStyleCnt="0"/>
      <dgm:spPr/>
    </dgm:pt>
    <dgm:pt modelId="{0CC438BC-290A-478A-9DFB-C0B93FEA41AD}" type="pres">
      <dgm:prSet presAssocID="{090EBA98-C8FB-45BB-9CD1-F69F027D4534}" presName="parentTextBox" presStyleLbl="node1" presStyleIdx="0" presStyleCnt="6" custLinFactY="-300000" custLinFactNeighborX="527" custLinFactNeighborY="-332166"/>
      <dgm:spPr/>
    </dgm:pt>
    <dgm:pt modelId="{1BFC28B0-A2F3-4661-9DA4-D4FB4C0298FB}" type="pres">
      <dgm:prSet presAssocID="{0438557B-D8DF-4AAD-9BD6-FD89BA296F10}" presName="sp" presStyleCnt="0"/>
      <dgm:spPr/>
    </dgm:pt>
    <dgm:pt modelId="{60A33B4C-6513-4BA7-8DD1-20A973E8B068}" type="pres">
      <dgm:prSet presAssocID="{BF2BBE7B-0E9B-4D13-A30D-651B54AF19B6}" presName="arrowAndChildren" presStyleCnt="0"/>
      <dgm:spPr/>
    </dgm:pt>
    <dgm:pt modelId="{22F16DC0-2B17-4D67-8459-E6B7CA3C76E1}" type="pres">
      <dgm:prSet presAssocID="{BF2BBE7B-0E9B-4D13-A30D-651B54AF19B6}" presName="parentTextArrow" presStyleLbl="node1" presStyleIdx="1" presStyleCnt="6" custLinFactY="-100000" custLinFactNeighborX="211" custLinFactNeighborY="-143069"/>
      <dgm:spPr/>
    </dgm:pt>
    <dgm:pt modelId="{29E5232A-C1B8-4D12-BEF3-7D071F541130}" type="pres">
      <dgm:prSet presAssocID="{CE234773-63C6-453B-9A1C-E81F1E8B081A}" presName="sp" presStyleCnt="0"/>
      <dgm:spPr/>
    </dgm:pt>
    <dgm:pt modelId="{4E96FDAE-A1DA-4538-A3F5-A1E1F2EF42BD}" type="pres">
      <dgm:prSet presAssocID="{033FE59D-9492-4033-BDE9-C8C67ACDAFBD}" presName="arrowAndChildren" presStyleCnt="0"/>
      <dgm:spPr/>
    </dgm:pt>
    <dgm:pt modelId="{5CDA44FA-F597-4A5F-9EDD-F255AAD2DE38}" type="pres">
      <dgm:prSet presAssocID="{033FE59D-9492-4033-BDE9-C8C67ACDAFBD}" presName="parentTextArrow" presStyleLbl="node1" presStyleIdx="2" presStyleCnt="6" custLinFactNeighborX="-316" custLinFactNeighborY="-59620"/>
      <dgm:spPr/>
    </dgm:pt>
    <dgm:pt modelId="{19580CC9-6707-4FEC-9D50-0D9DE4AFC706}" type="pres">
      <dgm:prSet presAssocID="{3BF8B927-54B9-4A5F-8249-5570F9AE72B7}" presName="sp" presStyleCnt="0"/>
      <dgm:spPr/>
    </dgm:pt>
    <dgm:pt modelId="{F673F878-9631-49F5-B020-3C7D02920A8F}" type="pres">
      <dgm:prSet presAssocID="{420A56CF-91C6-4F2C-B2FF-F6329C716B7E}" presName="arrowAndChildren" presStyleCnt="0"/>
      <dgm:spPr/>
    </dgm:pt>
    <dgm:pt modelId="{79641486-C11C-4251-8796-AA9B629C74EF}" type="pres">
      <dgm:prSet presAssocID="{420A56CF-91C6-4F2C-B2FF-F6329C716B7E}" presName="parentTextArrow" presStyleLbl="node1" presStyleIdx="3" presStyleCnt="6" custLinFactY="26431" custLinFactNeighborX="-105" custLinFactNeighborY="100000"/>
      <dgm:spPr/>
    </dgm:pt>
    <dgm:pt modelId="{59586CD9-6DFC-4A33-B38A-05BF1D10A046}" type="pres">
      <dgm:prSet presAssocID="{1C4DBFD1-8884-41B8-B0C2-A67ACD052C18}" presName="sp" presStyleCnt="0"/>
      <dgm:spPr/>
    </dgm:pt>
    <dgm:pt modelId="{6CC9BD8A-153E-4026-8FD9-D6CFEF2F76B2}" type="pres">
      <dgm:prSet presAssocID="{500D5E10-B2A7-41AE-B293-0E7714A4BA7B}" presName="arrowAndChildren" presStyleCnt="0"/>
      <dgm:spPr/>
    </dgm:pt>
    <dgm:pt modelId="{6FE837D7-1495-46A8-87A8-E3B6A415842A}" type="pres">
      <dgm:prSet presAssocID="{500D5E10-B2A7-41AE-B293-0E7714A4BA7B}" presName="parentTextArrow" presStyleLbl="node1" presStyleIdx="4" presStyleCnt="6" custLinFactY="125282" custLinFactNeighborX="-105" custLinFactNeighborY="200000"/>
      <dgm:spPr/>
    </dgm:pt>
    <dgm:pt modelId="{43D6D9FD-98F1-4090-8C2C-56D41E863E0D}" type="pres">
      <dgm:prSet presAssocID="{C0C40C0B-ABD3-40F4-B1AA-3C2ADDE19E55}" presName="sp" presStyleCnt="0"/>
      <dgm:spPr/>
    </dgm:pt>
    <dgm:pt modelId="{3012DDD6-F3DB-4B2A-B3B4-3BFB7612D340}" type="pres">
      <dgm:prSet presAssocID="{E28E0F2F-01BB-4EB2-A2C2-F169893BB0B6}" presName="arrowAndChildren" presStyleCnt="0"/>
      <dgm:spPr/>
    </dgm:pt>
    <dgm:pt modelId="{1C3B0B64-843C-4616-B5F5-37971402AFAC}" type="pres">
      <dgm:prSet presAssocID="{E28E0F2F-01BB-4EB2-A2C2-F169893BB0B6}" presName="parentTextArrow" presStyleLbl="node1" presStyleIdx="4" presStyleCnt="6"/>
      <dgm:spPr/>
    </dgm:pt>
    <dgm:pt modelId="{243F515E-AD52-46F5-AEE5-D2D9083DFB83}" type="pres">
      <dgm:prSet presAssocID="{E28E0F2F-01BB-4EB2-A2C2-F169893BB0B6}" presName="arrow" presStyleLbl="node1" presStyleIdx="5" presStyleCnt="6"/>
      <dgm:spPr/>
    </dgm:pt>
    <dgm:pt modelId="{41ADD4B2-D17D-4121-9623-65BB35E01F0D}" type="pres">
      <dgm:prSet presAssocID="{E28E0F2F-01BB-4EB2-A2C2-F169893BB0B6}" presName="descendantArrow" presStyleCnt="0"/>
      <dgm:spPr/>
    </dgm:pt>
    <dgm:pt modelId="{A95BE224-5717-4654-9C92-8DA7BFC96BD2}" type="pres">
      <dgm:prSet presAssocID="{F533DC0C-6A67-455C-B911-1553D728E45A}" presName="childTextArrow" presStyleLbl="fgAccFollowNode1" presStyleIdx="0" presStyleCnt="1" custScaleY="170793" custLinFactNeighborX="-328" custLinFactNeighborY="-828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4071C9D-AF46-4A0A-84EF-53C25AC661BC}" type="presOf" srcId="{090EBA98-C8FB-45BB-9CD1-F69F027D4534}" destId="{0CC438BC-290A-478A-9DFB-C0B93FEA41AD}" srcOrd="0" destOrd="0" presId="urn:microsoft.com/office/officeart/2005/8/layout/process4"/>
    <dgm:cxn modelId="{D89E9B04-D4F4-419B-95FA-EDC178CF6241}" type="presOf" srcId="{BF2BBE7B-0E9B-4D13-A30D-651B54AF19B6}" destId="{22F16DC0-2B17-4D67-8459-E6B7CA3C76E1}" srcOrd="0" destOrd="0" presId="urn:microsoft.com/office/officeart/2005/8/layout/process4"/>
    <dgm:cxn modelId="{8BB8677B-7B37-4198-A440-7B2915098E70}" type="presOf" srcId="{EFF7936E-D65F-4637-A2F7-AD7EC49AEE88}" destId="{F0E4490C-72A1-4357-B4C9-C3E20952BDF4}" srcOrd="0" destOrd="0" presId="urn:microsoft.com/office/officeart/2005/8/layout/process4"/>
    <dgm:cxn modelId="{5B27D187-4D42-48B2-8FF1-0CCC363FA210}" type="presOf" srcId="{E28E0F2F-01BB-4EB2-A2C2-F169893BB0B6}" destId="{1C3B0B64-843C-4616-B5F5-37971402AFAC}" srcOrd="0" destOrd="0" presId="urn:microsoft.com/office/officeart/2005/8/layout/process4"/>
    <dgm:cxn modelId="{667BED13-6AA5-415B-B041-9F0EDC92D7ED}" srcId="{EFF7936E-D65F-4637-A2F7-AD7EC49AEE88}" destId="{E28E0F2F-01BB-4EB2-A2C2-F169893BB0B6}" srcOrd="0" destOrd="0" parTransId="{A5B1447C-4C19-49D2-915F-8F9B2D944612}" sibTransId="{C0C40C0B-ABD3-40F4-B1AA-3C2ADDE19E55}"/>
    <dgm:cxn modelId="{ADB05E85-E988-4E17-A8B9-A979E87849F8}" srcId="{E28E0F2F-01BB-4EB2-A2C2-F169893BB0B6}" destId="{F533DC0C-6A67-455C-B911-1553D728E45A}" srcOrd="0" destOrd="0" parTransId="{778AE1A7-94C6-4ACD-BD78-9F70E353E956}" sibTransId="{39358F0D-EE5A-48B4-9736-DFB09193917D}"/>
    <dgm:cxn modelId="{801E9560-80AB-4FB5-871B-2B348C028367}" type="presOf" srcId="{F533DC0C-6A67-455C-B911-1553D728E45A}" destId="{A95BE224-5717-4654-9C92-8DA7BFC96BD2}" srcOrd="0" destOrd="0" presId="urn:microsoft.com/office/officeart/2005/8/layout/process4"/>
    <dgm:cxn modelId="{66A2845D-ADFC-4983-8FB8-D22C23F28A5A}" srcId="{EFF7936E-D65F-4637-A2F7-AD7EC49AEE88}" destId="{500D5E10-B2A7-41AE-B293-0E7714A4BA7B}" srcOrd="1" destOrd="0" parTransId="{CE343470-AE10-43BC-B5E2-58D09C346CEA}" sibTransId="{1C4DBFD1-8884-41B8-B0C2-A67ACD052C18}"/>
    <dgm:cxn modelId="{97749384-D843-4064-AA72-F7850C7EBF6B}" srcId="{EFF7936E-D65F-4637-A2F7-AD7EC49AEE88}" destId="{090EBA98-C8FB-45BB-9CD1-F69F027D4534}" srcOrd="5" destOrd="0" parTransId="{0653689B-EF9F-438D-8933-913BA1CA623A}" sibTransId="{D364C7BB-5A1A-4862-B831-0478D8A209A3}"/>
    <dgm:cxn modelId="{3AFC9CA7-1DC7-470C-90F9-3599658D8071}" srcId="{EFF7936E-D65F-4637-A2F7-AD7EC49AEE88}" destId="{420A56CF-91C6-4F2C-B2FF-F6329C716B7E}" srcOrd="2" destOrd="0" parTransId="{3E348CC1-6B15-4C7B-A3C8-3AA1C7FF80EC}" sibTransId="{3BF8B927-54B9-4A5F-8249-5570F9AE72B7}"/>
    <dgm:cxn modelId="{4D5186C3-D273-41DA-B2DA-FDADA35F2448}" type="presOf" srcId="{E28E0F2F-01BB-4EB2-A2C2-F169893BB0B6}" destId="{243F515E-AD52-46F5-AEE5-D2D9083DFB83}" srcOrd="1" destOrd="0" presId="urn:microsoft.com/office/officeart/2005/8/layout/process4"/>
    <dgm:cxn modelId="{DF08CB21-19C8-462D-95CB-D0F673E44EC8}" srcId="{EFF7936E-D65F-4637-A2F7-AD7EC49AEE88}" destId="{033FE59D-9492-4033-BDE9-C8C67ACDAFBD}" srcOrd="3" destOrd="0" parTransId="{DBD84271-4105-45AB-B32F-75D70879FEE3}" sibTransId="{CE234773-63C6-453B-9A1C-E81F1E8B081A}"/>
    <dgm:cxn modelId="{01B1E455-2A2A-444D-8127-F7A7D36E7640}" type="presOf" srcId="{500D5E10-B2A7-41AE-B293-0E7714A4BA7B}" destId="{6FE837D7-1495-46A8-87A8-E3B6A415842A}" srcOrd="0" destOrd="0" presId="urn:microsoft.com/office/officeart/2005/8/layout/process4"/>
    <dgm:cxn modelId="{52C652BA-1B31-4558-89B7-992C47613C9A}" srcId="{EFF7936E-D65F-4637-A2F7-AD7EC49AEE88}" destId="{BF2BBE7B-0E9B-4D13-A30D-651B54AF19B6}" srcOrd="4" destOrd="0" parTransId="{731A4314-D514-4491-A306-14F6F0CC4B0F}" sibTransId="{0438557B-D8DF-4AAD-9BD6-FD89BA296F10}"/>
    <dgm:cxn modelId="{4BC1D6A8-4AE3-4414-B3BC-0EA65CE3B084}" type="presOf" srcId="{033FE59D-9492-4033-BDE9-C8C67ACDAFBD}" destId="{5CDA44FA-F597-4A5F-9EDD-F255AAD2DE38}" srcOrd="0" destOrd="0" presId="urn:microsoft.com/office/officeart/2005/8/layout/process4"/>
    <dgm:cxn modelId="{7F568A3E-C08E-49D9-BE2D-38E40A862ED5}" type="presOf" srcId="{420A56CF-91C6-4F2C-B2FF-F6329C716B7E}" destId="{79641486-C11C-4251-8796-AA9B629C74EF}" srcOrd="0" destOrd="0" presId="urn:microsoft.com/office/officeart/2005/8/layout/process4"/>
    <dgm:cxn modelId="{A3CA1DC3-BFDB-4624-842F-66FB6DED5610}" type="presParOf" srcId="{F0E4490C-72A1-4357-B4C9-C3E20952BDF4}" destId="{70A4D576-A105-47D9-9D51-89F25472D56E}" srcOrd="0" destOrd="0" presId="urn:microsoft.com/office/officeart/2005/8/layout/process4"/>
    <dgm:cxn modelId="{F57E6985-F996-44C9-9DEB-8F1123FB5429}" type="presParOf" srcId="{70A4D576-A105-47D9-9D51-89F25472D56E}" destId="{0CC438BC-290A-478A-9DFB-C0B93FEA41AD}" srcOrd="0" destOrd="0" presId="urn:microsoft.com/office/officeart/2005/8/layout/process4"/>
    <dgm:cxn modelId="{A7C9F09D-5146-43A9-87AC-C0873A3C1F80}" type="presParOf" srcId="{F0E4490C-72A1-4357-B4C9-C3E20952BDF4}" destId="{1BFC28B0-A2F3-4661-9DA4-D4FB4C0298FB}" srcOrd="1" destOrd="0" presId="urn:microsoft.com/office/officeart/2005/8/layout/process4"/>
    <dgm:cxn modelId="{C5F6106E-C7C1-4567-B091-14527ADC7A1E}" type="presParOf" srcId="{F0E4490C-72A1-4357-B4C9-C3E20952BDF4}" destId="{60A33B4C-6513-4BA7-8DD1-20A973E8B068}" srcOrd="2" destOrd="0" presId="urn:microsoft.com/office/officeart/2005/8/layout/process4"/>
    <dgm:cxn modelId="{B7725237-B88A-489C-9A6E-FCCD1B55BDEF}" type="presParOf" srcId="{60A33B4C-6513-4BA7-8DD1-20A973E8B068}" destId="{22F16DC0-2B17-4D67-8459-E6B7CA3C76E1}" srcOrd="0" destOrd="0" presId="urn:microsoft.com/office/officeart/2005/8/layout/process4"/>
    <dgm:cxn modelId="{0D63239A-0288-49BB-9722-CBEA3EE9C06D}" type="presParOf" srcId="{F0E4490C-72A1-4357-B4C9-C3E20952BDF4}" destId="{29E5232A-C1B8-4D12-BEF3-7D071F541130}" srcOrd="3" destOrd="0" presId="urn:microsoft.com/office/officeart/2005/8/layout/process4"/>
    <dgm:cxn modelId="{A50F85E9-10A5-49F3-B9B1-FBCC2CAFA073}" type="presParOf" srcId="{F0E4490C-72A1-4357-B4C9-C3E20952BDF4}" destId="{4E96FDAE-A1DA-4538-A3F5-A1E1F2EF42BD}" srcOrd="4" destOrd="0" presId="urn:microsoft.com/office/officeart/2005/8/layout/process4"/>
    <dgm:cxn modelId="{91083037-711C-48CD-AFCD-235A1C2F817F}" type="presParOf" srcId="{4E96FDAE-A1DA-4538-A3F5-A1E1F2EF42BD}" destId="{5CDA44FA-F597-4A5F-9EDD-F255AAD2DE38}" srcOrd="0" destOrd="0" presId="urn:microsoft.com/office/officeart/2005/8/layout/process4"/>
    <dgm:cxn modelId="{3629B992-9703-4A01-A52C-B97CC271A030}" type="presParOf" srcId="{F0E4490C-72A1-4357-B4C9-C3E20952BDF4}" destId="{19580CC9-6707-4FEC-9D50-0D9DE4AFC706}" srcOrd="5" destOrd="0" presId="urn:microsoft.com/office/officeart/2005/8/layout/process4"/>
    <dgm:cxn modelId="{451BAB7E-DAEB-46ED-94A0-6F9C2652E09C}" type="presParOf" srcId="{F0E4490C-72A1-4357-B4C9-C3E20952BDF4}" destId="{F673F878-9631-49F5-B020-3C7D02920A8F}" srcOrd="6" destOrd="0" presId="urn:microsoft.com/office/officeart/2005/8/layout/process4"/>
    <dgm:cxn modelId="{EF81CE7F-D9CC-4CBD-81C0-925BE49C9E14}" type="presParOf" srcId="{F673F878-9631-49F5-B020-3C7D02920A8F}" destId="{79641486-C11C-4251-8796-AA9B629C74EF}" srcOrd="0" destOrd="0" presId="urn:microsoft.com/office/officeart/2005/8/layout/process4"/>
    <dgm:cxn modelId="{48D8DDEB-548C-46E9-B975-82689433F0A6}" type="presParOf" srcId="{F0E4490C-72A1-4357-B4C9-C3E20952BDF4}" destId="{59586CD9-6DFC-4A33-B38A-05BF1D10A046}" srcOrd="7" destOrd="0" presId="urn:microsoft.com/office/officeart/2005/8/layout/process4"/>
    <dgm:cxn modelId="{DCB87EE5-4696-4A4E-9231-33949B63FA08}" type="presParOf" srcId="{F0E4490C-72A1-4357-B4C9-C3E20952BDF4}" destId="{6CC9BD8A-153E-4026-8FD9-D6CFEF2F76B2}" srcOrd="8" destOrd="0" presId="urn:microsoft.com/office/officeart/2005/8/layout/process4"/>
    <dgm:cxn modelId="{2EAD1B91-BA1C-4564-ABAB-D194B77DDC5E}" type="presParOf" srcId="{6CC9BD8A-153E-4026-8FD9-D6CFEF2F76B2}" destId="{6FE837D7-1495-46A8-87A8-E3B6A415842A}" srcOrd="0" destOrd="0" presId="urn:microsoft.com/office/officeart/2005/8/layout/process4"/>
    <dgm:cxn modelId="{3B342073-403E-4613-8F9C-D68D6FE2F661}" type="presParOf" srcId="{F0E4490C-72A1-4357-B4C9-C3E20952BDF4}" destId="{43D6D9FD-98F1-4090-8C2C-56D41E863E0D}" srcOrd="9" destOrd="0" presId="urn:microsoft.com/office/officeart/2005/8/layout/process4"/>
    <dgm:cxn modelId="{58D45955-FD28-4D62-A8C5-DBF564E6E346}" type="presParOf" srcId="{F0E4490C-72A1-4357-B4C9-C3E20952BDF4}" destId="{3012DDD6-F3DB-4B2A-B3B4-3BFB7612D340}" srcOrd="10" destOrd="0" presId="urn:microsoft.com/office/officeart/2005/8/layout/process4"/>
    <dgm:cxn modelId="{4CAF49B9-BC80-487B-A806-9ED24F2208EF}" type="presParOf" srcId="{3012DDD6-F3DB-4B2A-B3B4-3BFB7612D340}" destId="{1C3B0B64-843C-4616-B5F5-37971402AFAC}" srcOrd="0" destOrd="0" presId="urn:microsoft.com/office/officeart/2005/8/layout/process4"/>
    <dgm:cxn modelId="{19EDBA35-85C1-4B8C-962E-F29EF802F837}" type="presParOf" srcId="{3012DDD6-F3DB-4B2A-B3B4-3BFB7612D340}" destId="{243F515E-AD52-46F5-AEE5-D2D9083DFB83}" srcOrd="1" destOrd="0" presId="urn:microsoft.com/office/officeart/2005/8/layout/process4"/>
    <dgm:cxn modelId="{C57FE3E2-979E-45ED-B4E2-1C5E0E7F9DDB}" type="presParOf" srcId="{3012DDD6-F3DB-4B2A-B3B4-3BFB7612D340}" destId="{41ADD4B2-D17D-4121-9623-65BB35E01F0D}" srcOrd="2" destOrd="0" presId="urn:microsoft.com/office/officeart/2005/8/layout/process4"/>
    <dgm:cxn modelId="{5FCA8A2E-92C4-45C5-B108-24D73DFD1D65}" type="presParOf" srcId="{41ADD4B2-D17D-4121-9623-65BB35E01F0D}" destId="{A95BE224-5717-4654-9C92-8DA7BFC96BD2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5F9B7E3-5192-417B-97EF-A26ABA59EA86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7FF4CE8-5309-4F3E-9BA7-6D59352F9DC2}">
      <dgm:prSet phldrT="[Текст]"/>
      <dgm:spPr/>
      <dgm:t>
        <a:bodyPr/>
        <a:lstStyle/>
        <a:p>
          <a:r>
            <a:rPr lang="ru-RU" dirty="0" smtClean="0"/>
            <a:t>Раздел 1</a:t>
          </a:r>
          <a:endParaRPr lang="ru-RU" dirty="0"/>
        </a:p>
      </dgm:t>
    </dgm:pt>
    <dgm:pt modelId="{313F8F0E-3979-4E6B-AC55-A275E00201D7}" type="parTrans" cxnId="{C55E9F28-8D20-4650-87B1-1B359442D063}">
      <dgm:prSet/>
      <dgm:spPr/>
      <dgm:t>
        <a:bodyPr/>
        <a:lstStyle/>
        <a:p>
          <a:endParaRPr lang="ru-RU"/>
        </a:p>
      </dgm:t>
    </dgm:pt>
    <dgm:pt modelId="{B5C43BCA-378F-422E-AC9C-09659AEB1708}" type="sibTrans" cxnId="{C55E9F28-8D20-4650-87B1-1B359442D063}">
      <dgm:prSet/>
      <dgm:spPr/>
      <dgm:t>
        <a:bodyPr/>
        <a:lstStyle/>
        <a:p>
          <a:endParaRPr lang="ru-RU"/>
        </a:p>
      </dgm:t>
    </dgm:pt>
    <dgm:pt modelId="{FB4F331A-760E-4FD5-8C11-8EEC93728A55}">
      <dgm:prSet phldrT="[Текст]"/>
      <dgm:spPr/>
      <dgm:t>
        <a:bodyPr/>
        <a:lstStyle/>
        <a:p>
          <a:r>
            <a:rPr lang="ru-RU" dirty="0" smtClean="0"/>
            <a:t>Формирование познавательных процессов, способствующих развитию навыков связной речи.</a:t>
          </a:r>
          <a:endParaRPr lang="ru-RU" dirty="0"/>
        </a:p>
      </dgm:t>
    </dgm:pt>
    <dgm:pt modelId="{9EA5974C-7FF9-42F6-9B08-1DAF7B17E3A6}" type="parTrans" cxnId="{D8FC1912-D41B-4F18-B899-A378C2BC9AF8}">
      <dgm:prSet/>
      <dgm:spPr/>
      <dgm:t>
        <a:bodyPr/>
        <a:lstStyle/>
        <a:p>
          <a:endParaRPr lang="ru-RU"/>
        </a:p>
      </dgm:t>
    </dgm:pt>
    <dgm:pt modelId="{1209ABF2-F336-480A-A4FA-E95DBE8EC837}" type="sibTrans" cxnId="{D8FC1912-D41B-4F18-B899-A378C2BC9AF8}">
      <dgm:prSet/>
      <dgm:spPr/>
      <dgm:t>
        <a:bodyPr/>
        <a:lstStyle/>
        <a:p>
          <a:endParaRPr lang="ru-RU"/>
        </a:p>
      </dgm:t>
    </dgm:pt>
    <dgm:pt modelId="{1F71A28C-C240-465E-9139-A51ED9C2982D}">
      <dgm:prSet phldrT="[Текст]"/>
      <dgm:spPr/>
      <dgm:t>
        <a:bodyPr/>
        <a:lstStyle/>
        <a:p>
          <a:r>
            <a:rPr lang="ru-RU" dirty="0" smtClean="0"/>
            <a:t>Раздел 2</a:t>
          </a:r>
          <a:endParaRPr lang="ru-RU" dirty="0"/>
        </a:p>
      </dgm:t>
    </dgm:pt>
    <dgm:pt modelId="{706EA9D7-357C-42EE-8B30-816A2D245FA2}" type="parTrans" cxnId="{26DC6C99-B86D-4589-BBDC-7AEAC1AC9316}">
      <dgm:prSet/>
      <dgm:spPr/>
      <dgm:t>
        <a:bodyPr/>
        <a:lstStyle/>
        <a:p>
          <a:endParaRPr lang="ru-RU"/>
        </a:p>
      </dgm:t>
    </dgm:pt>
    <dgm:pt modelId="{FF85BB3B-8B64-436F-8BA5-0D79402F301E}" type="sibTrans" cxnId="{26DC6C99-B86D-4589-BBDC-7AEAC1AC9316}">
      <dgm:prSet/>
      <dgm:spPr/>
      <dgm:t>
        <a:bodyPr/>
        <a:lstStyle/>
        <a:p>
          <a:endParaRPr lang="ru-RU"/>
        </a:p>
      </dgm:t>
    </dgm:pt>
    <dgm:pt modelId="{9A60BCA8-3034-4A60-B95A-1AE736AB7B9D}">
      <dgm:prSet phldrT="[Текст]" custT="1"/>
      <dgm:spPr/>
      <dgm:t>
        <a:bodyPr/>
        <a:lstStyle/>
        <a:p>
          <a:r>
            <a:rPr lang="ru-RU" sz="1800" dirty="0" smtClean="0"/>
            <a:t>Совершенствование планирования и словесной регуляции основных операций построения связного речевого высказывания.</a:t>
          </a:r>
          <a:endParaRPr lang="ru-RU" sz="1800" dirty="0"/>
        </a:p>
      </dgm:t>
    </dgm:pt>
    <dgm:pt modelId="{D0AE5742-79FD-45A3-92CD-FCF7E92C9046}" type="parTrans" cxnId="{6CE748EE-40FE-407F-A38A-204735A3AA7D}">
      <dgm:prSet/>
      <dgm:spPr/>
      <dgm:t>
        <a:bodyPr/>
        <a:lstStyle/>
        <a:p>
          <a:endParaRPr lang="ru-RU"/>
        </a:p>
      </dgm:t>
    </dgm:pt>
    <dgm:pt modelId="{A0448549-C921-4891-8C86-6E096AA02B3E}" type="sibTrans" cxnId="{6CE748EE-40FE-407F-A38A-204735A3AA7D}">
      <dgm:prSet/>
      <dgm:spPr/>
      <dgm:t>
        <a:bodyPr/>
        <a:lstStyle/>
        <a:p>
          <a:endParaRPr lang="ru-RU"/>
        </a:p>
      </dgm:t>
    </dgm:pt>
    <dgm:pt modelId="{1CDD7847-9A66-4AED-8D83-265464E3DBCD}">
      <dgm:prSet phldrT="[Текст]"/>
      <dgm:spPr/>
      <dgm:t>
        <a:bodyPr/>
        <a:lstStyle/>
        <a:p>
          <a:r>
            <a:rPr lang="ru-RU" dirty="0" smtClean="0"/>
            <a:t>Раздел 3</a:t>
          </a:r>
          <a:endParaRPr lang="ru-RU" dirty="0"/>
        </a:p>
      </dgm:t>
    </dgm:pt>
    <dgm:pt modelId="{40939FA8-BDC1-45D5-83AF-DB1782CA767B}" type="parTrans" cxnId="{8C6DCCF8-1079-472B-ABA4-667E934F07E3}">
      <dgm:prSet/>
      <dgm:spPr/>
      <dgm:t>
        <a:bodyPr/>
        <a:lstStyle/>
        <a:p>
          <a:endParaRPr lang="ru-RU"/>
        </a:p>
      </dgm:t>
    </dgm:pt>
    <dgm:pt modelId="{BCB6D6ED-DE95-4C5D-ADBC-C7B839793906}" type="sibTrans" cxnId="{8C6DCCF8-1079-472B-ABA4-667E934F07E3}">
      <dgm:prSet/>
      <dgm:spPr/>
      <dgm:t>
        <a:bodyPr/>
        <a:lstStyle/>
        <a:p>
          <a:endParaRPr lang="ru-RU"/>
        </a:p>
      </dgm:t>
    </dgm:pt>
    <dgm:pt modelId="{229B7534-26F7-444D-8EEF-78B3BF146CC2}">
      <dgm:prSet phldrT="[Текст]" custT="1"/>
      <dgm:spPr/>
      <dgm:t>
        <a:bodyPr/>
        <a:lstStyle/>
        <a:p>
          <a:r>
            <a:rPr lang="ru-RU" sz="1800" dirty="0" smtClean="0"/>
            <a:t>Развитие устойчивости и концентрации внимания для совершенствования навыков связной речи.</a:t>
          </a:r>
          <a:endParaRPr lang="ru-RU" sz="1800" dirty="0"/>
        </a:p>
      </dgm:t>
    </dgm:pt>
    <dgm:pt modelId="{BBA0E572-70D4-4B9E-BE03-503D461EDC5C}" type="sibTrans" cxnId="{7D630757-B5C6-4741-811B-D063CBD11898}">
      <dgm:prSet/>
      <dgm:spPr/>
      <dgm:t>
        <a:bodyPr/>
        <a:lstStyle/>
        <a:p>
          <a:endParaRPr lang="ru-RU"/>
        </a:p>
      </dgm:t>
    </dgm:pt>
    <dgm:pt modelId="{18AABDE3-B694-4F1C-BA42-70AD265166B2}" type="parTrans" cxnId="{7D630757-B5C6-4741-811B-D063CBD11898}">
      <dgm:prSet/>
      <dgm:spPr/>
      <dgm:t>
        <a:bodyPr/>
        <a:lstStyle/>
        <a:p>
          <a:endParaRPr lang="ru-RU"/>
        </a:p>
      </dgm:t>
    </dgm:pt>
    <dgm:pt modelId="{5CA6282B-93DA-4334-8C25-2EC4B938CF83}">
      <dgm:prSet/>
      <dgm:spPr/>
      <dgm:t>
        <a:bodyPr/>
        <a:lstStyle/>
        <a:p>
          <a:r>
            <a:rPr lang="ru-RU" dirty="0" smtClean="0"/>
            <a:t>Раздел 4</a:t>
          </a:r>
          <a:endParaRPr lang="ru-RU" dirty="0"/>
        </a:p>
      </dgm:t>
    </dgm:pt>
    <dgm:pt modelId="{1E653877-E3E5-4D73-90FE-743E06491F06}" type="parTrans" cxnId="{4025CB6D-37CC-4180-9EAB-FC519AA915BE}">
      <dgm:prSet/>
      <dgm:spPr/>
      <dgm:t>
        <a:bodyPr/>
        <a:lstStyle/>
        <a:p>
          <a:endParaRPr lang="ru-RU"/>
        </a:p>
      </dgm:t>
    </dgm:pt>
    <dgm:pt modelId="{408DC100-02BB-4CF1-BDDA-8F07C16B717F}" type="sibTrans" cxnId="{4025CB6D-37CC-4180-9EAB-FC519AA915BE}">
      <dgm:prSet/>
      <dgm:spPr/>
      <dgm:t>
        <a:bodyPr/>
        <a:lstStyle/>
        <a:p>
          <a:endParaRPr lang="ru-RU"/>
        </a:p>
      </dgm:t>
    </dgm:pt>
    <dgm:pt modelId="{93BEB020-999F-4D8B-B154-663019573CD1}" type="pres">
      <dgm:prSet presAssocID="{05F9B7E3-5192-417B-97EF-A26ABA59EA86}" presName="Name0" presStyleCnt="0">
        <dgm:presLayoutVars>
          <dgm:chMax val="5"/>
          <dgm:chPref val="5"/>
          <dgm:dir/>
          <dgm:animLvl val="lvl"/>
        </dgm:presLayoutVars>
      </dgm:prSet>
      <dgm:spPr/>
    </dgm:pt>
    <dgm:pt modelId="{FF8EB0B0-DE16-4381-95B3-F467DF3F4470}" type="pres">
      <dgm:prSet presAssocID="{F7FF4CE8-5309-4F3E-9BA7-6D59352F9DC2}" presName="parentText1" presStyleLbl="node1" presStyleIdx="0" presStyleCnt="4">
        <dgm:presLayoutVars>
          <dgm:chMax/>
          <dgm:chPref val="3"/>
          <dgm:bulletEnabled val="1"/>
        </dgm:presLayoutVars>
      </dgm:prSet>
      <dgm:spPr/>
    </dgm:pt>
    <dgm:pt modelId="{70B4E060-27CA-414D-A7D5-92FEB73E231F}" type="pres">
      <dgm:prSet presAssocID="{F7FF4CE8-5309-4F3E-9BA7-6D59352F9DC2}" presName="childText1" presStyleLbl="solidAlignAcc1" presStyleIdx="0" presStyleCnt="3" custScaleX="124338" custLinFactNeighborX="-11205" custLinFactNeighborY="155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DE59BF-FA9F-4C73-84BB-D20A25FDE72F}" type="pres">
      <dgm:prSet presAssocID="{1F71A28C-C240-465E-9139-A51ED9C2982D}" presName="parentText2" presStyleLbl="node1" presStyleIdx="1" presStyleCnt="4">
        <dgm:presLayoutVars>
          <dgm:chMax/>
          <dgm:chPref val="3"/>
          <dgm:bulletEnabled val="1"/>
        </dgm:presLayoutVars>
      </dgm:prSet>
      <dgm:spPr/>
    </dgm:pt>
    <dgm:pt modelId="{5429A419-A9EC-48A5-B75D-7CB881364C8A}" type="pres">
      <dgm:prSet presAssocID="{1F71A28C-C240-465E-9139-A51ED9C2982D}" presName="childText2" presStyleLbl="solidAlignAcc1" presStyleIdx="1" presStyleCnt="3" custScaleX="112622" custScaleY="98856" custLinFactNeighborX="3428" custLinFactNeighborY="-195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87E884-421B-4714-B10A-B3F731A72E62}" type="pres">
      <dgm:prSet presAssocID="{1CDD7847-9A66-4AED-8D83-265464E3DBCD}" presName="parentText3" presStyleLbl="node1" presStyleIdx="2" presStyleCnt="4" custLinFactNeighborX="9062" custLinFactNeighborY="4919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4D9A74-787D-4C05-8E85-942D79E3D0E0}" type="pres">
      <dgm:prSet presAssocID="{1CDD7847-9A66-4AED-8D83-265464E3DBCD}" presName="childText3" presStyleLbl="solidAlignAcc1" presStyleIdx="2" presStyleCnt="3" custLinFactNeighborX="7868" custLinFactNeighborY="155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9E3A8B-0340-4E23-9B51-25ADC43868EB}" type="pres">
      <dgm:prSet presAssocID="{5CA6282B-93DA-4334-8C25-2EC4B938CF83}" presName="parentText4" presStyleLbl="node1" presStyleIdx="3" presStyleCnt="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7DBBAC3-9E60-46AD-9B0C-72AB11D92C86}" type="presOf" srcId="{F7FF4CE8-5309-4F3E-9BA7-6D59352F9DC2}" destId="{FF8EB0B0-DE16-4381-95B3-F467DF3F4470}" srcOrd="0" destOrd="0" presId="urn:microsoft.com/office/officeart/2009/3/layout/IncreasingArrowsProcess"/>
    <dgm:cxn modelId="{6FF6FA6A-F04F-485A-8264-6DCA4843BCBA}" type="presOf" srcId="{FB4F331A-760E-4FD5-8C11-8EEC93728A55}" destId="{70B4E060-27CA-414D-A7D5-92FEB73E231F}" srcOrd="0" destOrd="0" presId="urn:microsoft.com/office/officeart/2009/3/layout/IncreasingArrowsProcess"/>
    <dgm:cxn modelId="{F1F91C0B-6C62-442A-9B0B-C89D79FDBBEC}" type="presOf" srcId="{9A60BCA8-3034-4A60-B95A-1AE736AB7B9D}" destId="{5429A419-A9EC-48A5-B75D-7CB881364C8A}" srcOrd="0" destOrd="0" presId="urn:microsoft.com/office/officeart/2009/3/layout/IncreasingArrowsProcess"/>
    <dgm:cxn modelId="{8C6DCCF8-1079-472B-ABA4-667E934F07E3}" srcId="{05F9B7E3-5192-417B-97EF-A26ABA59EA86}" destId="{1CDD7847-9A66-4AED-8D83-265464E3DBCD}" srcOrd="2" destOrd="0" parTransId="{40939FA8-BDC1-45D5-83AF-DB1782CA767B}" sibTransId="{BCB6D6ED-DE95-4C5D-ADBC-C7B839793906}"/>
    <dgm:cxn modelId="{8524D3F1-4D71-42E1-9CBD-86FF41D6CE3C}" type="presOf" srcId="{229B7534-26F7-444D-8EEF-78B3BF146CC2}" destId="{C14D9A74-787D-4C05-8E85-942D79E3D0E0}" srcOrd="0" destOrd="0" presId="urn:microsoft.com/office/officeart/2009/3/layout/IncreasingArrowsProcess"/>
    <dgm:cxn modelId="{D8FC1912-D41B-4F18-B899-A378C2BC9AF8}" srcId="{F7FF4CE8-5309-4F3E-9BA7-6D59352F9DC2}" destId="{FB4F331A-760E-4FD5-8C11-8EEC93728A55}" srcOrd="0" destOrd="0" parTransId="{9EA5974C-7FF9-42F6-9B08-1DAF7B17E3A6}" sibTransId="{1209ABF2-F336-480A-A4FA-E95DBE8EC837}"/>
    <dgm:cxn modelId="{6CE748EE-40FE-407F-A38A-204735A3AA7D}" srcId="{1F71A28C-C240-465E-9139-A51ED9C2982D}" destId="{9A60BCA8-3034-4A60-B95A-1AE736AB7B9D}" srcOrd="0" destOrd="0" parTransId="{D0AE5742-79FD-45A3-92CD-FCF7E92C9046}" sibTransId="{A0448549-C921-4891-8C86-6E096AA02B3E}"/>
    <dgm:cxn modelId="{47DD7B81-E82E-4552-AC0F-5DA919FFBC46}" type="presOf" srcId="{1F71A28C-C240-465E-9139-A51ED9C2982D}" destId="{20DE59BF-FA9F-4C73-84BB-D20A25FDE72F}" srcOrd="0" destOrd="0" presId="urn:microsoft.com/office/officeart/2009/3/layout/IncreasingArrowsProcess"/>
    <dgm:cxn modelId="{4025CB6D-37CC-4180-9EAB-FC519AA915BE}" srcId="{05F9B7E3-5192-417B-97EF-A26ABA59EA86}" destId="{5CA6282B-93DA-4334-8C25-2EC4B938CF83}" srcOrd="3" destOrd="0" parTransId="{1E653877-E3E5-4D73-90FE-743E06491F06}" sibTransId="{408DC100-02BB-4CF1-BDDA-8F07C16B717F}"/>
    <dgm:cxn modelId="{C55E9F28-8D20-4650-87B1-1B359442D063}" srcId="{05F9B7E3-5192-417B-97EF-A26ABA59EA86}" destId="{F7FF4CE8-5309-4F3E-9BA7-6D59352F9DC2}" srcOrd="0" destOrd="0" parTransId="{313F8F0E-3979-4E6B-AC55-A275E00201D7}" sibTransId="{B5C43BCA-378F-422E-AC9C-09659AEB1708}"/>
    <dgm:cxn modelId="{7D630757-B5C6-4741-811B-D063CBD11898}" srcId="{1CDD7847-9A66-4AED-8D83-265464E3DBCD}" destId="{229B7534-26F7-444D-8EEF-78B3BF146CC2}" srcOrd="0" destOrd="0" parTransId="{18AABDE3-B694-4F1C-BA42-70AD265166B2}" sibTransId="{BBA0E572-70D4-4B9E-BE03-503D461EDC5C}"/>
    <dgm:cxn modelId="{D5FB5DB7-B6F6-40E8-BD81-B86059FDD342}" type="presOf" srcId="{05F9B7E3-5192-417B-97EF-A26ABA59EA86}" destId="{93BEB020-999F-4D8B-B154-663019573CD1}" srcOrd="0" destOrd="0" presId="urn:microsoft.com/office/officeart/2009/3/layout/IncreasingArrowsProcess"/>
    <dgm:cxn modelId="{1AC7F261-4CA0-4E5E-BDE8-619C2BB34738}" type="presOf" srcId="{1CDD7847-9A66-4AED-8D83-265464E3DBCD}" destId="{9F87E884-421B-4714-B10A-B3F731A72E62}" srcOrd="0" destOrd="0" presId="urn:microsoft.com/office/officeart/2009/3/layout/IncreasingArrowsProcess"/>
    <dgm:cxn modelId="{AEFBB230-0B22-4FF4-B79F-DA7D1FFDDE79}" type="presOf" srcId="{5CA6282B-93DA-4334-8C25-2EC4B938CF83}" destId="{8A9E3A8B-0340-4E23-9B51-25ADC43868EB}" srcOrd="0" destOrd="0" presId="urn:microsoft.com/office/officeart/2009/3/layout/IncreasingArrowsProcess"/>
    <dgm:cxn modelId="{26DC6C99-B86D-4589-BBDC-7AEAC1AC9316}" srcId="{05F9B7E3-5192-417B-97EF-A26ABA59EA86}" destId="{1F71A28C-C240-465E-9139-A51ED9C2982D}" srcOrd="1" destOrd="0" parTransId="{706EA9D7-357C-42EE-8B30-816A2D245FA2}" sibTransId="{FF85BB3B-8B64-436F-8BA5-0D79402F301E}"/>
    <dgm:cxn modelId="{A51C0CB1-F0AA-4F58-9032-CA942DCF6656}" type="presParOf" srcId="{93BEB020-999F-4D8B-B154-663019573CD1}" destId="{FF8EB0B0-DE16-4381-95B3-F467DF3F4470}" srcOrd="0" destOrd="0" presId="urn:microsoft.com/office/officeart/2009/3/layout/IncreasingArrowsProcess"/>
    <dgm:cxn modelId="{FDA35F72-58A0-433C-AFB6-50FE074E16F6}" type="presParOf" srcId="{93BEB020-999F-4D8B-B154-663019573CD1}" destId="{70B4E060-27CA-414D-A7D5-92FEB73E231F}" srcOrd="1" destOrd="0" presId="urn:microsoft.com/office/officeart/2009/3/layout/IncreasingArrowsProcess"/>
    <dgm:cxn modelId="{46B42569-80B5-45E6-957C-BF2F925AE416}" type="presParOf" srcId="{93BEB020-999F-4D8B-B154-663019573CD1}" destId="{20DE59BF-FA9F-4C73-84BB-D20A25FDE72F}" srcOrd="2" destOrd="0" presId="urn:microsoft.com/office/officeart/2009/3/layout/IncreasingArrowsProcess"/>
    <dgm:cxn modelId="{C75DADFA-3F60-4A54-8EF9-0251118AA754}" type="presParOf" srcId="{93BEB020-999F-4D8B-B154-663019573CD1}" destId="{5429A419-A9EC-48A5-B75D-7CB881364C8A}" srcOrd="3" destOrd="0" presId="urn:microsoft.com/office/officeart/2009/3/layout/IncreasingArrowsProcess"/>
    <dgm:cxn modelId="{DEF1069D-47D3-464A-A31C-92857BD81CC0}" type="presParOf" srcId="{93BEB020-999F-4D8B-B154-663019573CD1}" destId="{9F87E884-421B-4714-B10A-B3F731A72E62}" srcOrd="4" destOrd="0" presId="urn:microsoft.com/office/officeart/2009/3/layout/IncreasingArrowsProcess"/>
    <dgm:cxn modelId="{10E4CC46-28C7-4890-A790-4D4EC7057B8D}" type="presParOf" srcId="{93BEB020-999F-4D8B-B154-663019573CD1}" destId="{C14D9A74-787D-4C05-8E85-942D79E3D0E0}" srcOrd="5" destOrd="0" presId="urn:microsoft.com/office/officeart/2009/3/layout/IncreasingArrowsProcess"/>
    <dgm:cxn modelId="{683F36F4-387F-47E9-A7B1-2606B2C68484}" type="presParOf" srcId="{93BEB020-999F-4D8B-B154-663019573CD1}" destId="{8A9E3A8B-0340-4E23-9B51-25ADC43868EB}" srcOrd="6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2D7158-58FB-4A53-A7F0-890859D08C69}">
      <dsp:nvSpPr>
        <dsp:cNvPr id="0" name=""/>
        <dsp:cNvSpPr/>
      </dsp:nvSpPr>
      <dsp:spPr>
        <a:xfrm>
          <a:off x="661891" y="0"/>
          <a:ext cx="7501435" cy="4711234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0682DB-F8A9-448C-BCA7-C146D2C43D73}">
      <dsp:nvSpPr>
        <dsp:cNvPr id="0" name=""/>
        <dsp:cNvSpPr/>
      </dsp:nvSpPr>
      <dsp:spPr>
        <a:xfrm>
          <a:off x="4" y="1352972"/>
          <a:ext cx="8825209" cy="200528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Совершенствование отдельных компонентов связного речевого высказывания -лексического и грамматического строя фразовой речи, коррекция недостатков информативности связного речевого высказывания, связности и смыслового соответствия предложений ,воспитание навыков  самостоятельного общения и обучение различным видам рассказывания.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7894" y="1450862"/>
        <a:ext cx="8629429" cy="180950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0C8CF0-4395-407E-A3C0-01A1C8C8C84D}">
      <dsp:nvSpPr>
        <dsp:cNvPr id="0" name=""/>
        <dsp:cNvSpPr/>
      </dsp:nvSpPr>
      <dsp:spPr>
        <a:xfrm>
          <a:off x="648049" y="0"/>
          <a:ext cx="7344560" cy="4711234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4F1F83-4A47-462F-B697-CF581CFCC77A}">
      <dsp:nvSpPr>
        <dsp:cNvPr id="0" name=""/>
        <dsp:cNvSpPr/>
      </dsp:nvSpPr>
      <dsp:spPr>
        <a:xfrm>
          <a:off x="4303" y="1413370"/>
          <a:ext cx="8632052" cy="18844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Развитие и коррекция нарушений всех компонентов связной речи, преодоление задержек в развитии </a:t>
          </a:r>
          <a:r>
            <a:rPr lang="ru-RU" sz="2000" b="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импрессивной</a:t>
          </a:r>
          <a:r>
            <a:rPr lang="ru-RU" sz="20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и </a:t>
          </a:r>
          <a:r>
            <a:rPr lang="ru-RU" sz="2000" b="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эксперессивной</a:t>
          </a:r>
          <a:r>
            <a:rPr lang="ru-RU" sz="20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речи и процесса словоизменения, нарушений лексико- грамматических и синтаксических структур речи, связности и цельности речевого высказывания, развитие самостоятельности в построении и программировании связной речи, развитие речи через развитие основных речемыслительных операций: анализа, синтеза, обобщения</a:t>
          </a: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6296" y="1505363"/>
        <a:ext cx="8448066" cy="170050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4AE449-F855-4BBF-B26E-52F7934BEF68}">
      <dsp:nvSpPr>
        <dsp:cNvPr id="0" name=""/>
        <dsp:cNvSpPr/>
      </dsp:nvSpPr>
      <dsp:spPr>
        <a:xfrm>
          <a:off x="0" y="0"/>
          <a:ext cx="1992998" cy="161179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ОНР</a:t>
          </a:r>
          <a:endParaRPr lang="ru-RU" sz="5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91868" y="236041"/>
        <a:ext cx="1409262" cy="1139708"/>
      </dsp:txXfrm>
    </dsp:sp>
    <dsp:sp modelId="{8E7414A6-36F0-40D7-977A-C842AE9D8F42}">
      <dsp:nvSpPr>
        <dsp:cNvPr id="0" name=""/>
        <dsp:cNvSpPr/>
      </dsp:nvSpPr>
      <dsp:spPr>
        <a:xfrm rot="21429113">
          <a:off x="1990482" y="714930"/>
          <a:ext cx="1030876" cy="31742"/>
        </a:xfrm>
        <a:custGeom>
          <a:avLst/>
          <a:gdLst/>
          <a:ahLst/>
          <a:cxnLst/>
          <a:rect l="0" t="0" r="0" b="0"/>
          <a:pathLst>
            <a:path>
              <a:moveTo>
                <a:pt x="0" y="15871"/>
              </a:moveTo>
              <a:lnTo>
                <a:pt x="1030876" y="15871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480148" y="705029"/>
        <a:ext cx="51543" cy="51543"/>
      </dsp:txXfrm>
    </dsp:sp>
    <dsp:sp modelId="{2FC0BDD3-107F-44E3-890B-A0EF5D6AB8EC}">
      <dsp:nvSpPr>
        <dsp:cNvPr id="0" name=""/>
        <dsp:cNvSpPr/>
      </dsp:nvSpPr>
      <dsp:spPr>
        <a:xfrm>
          <a:off x="3018325" y="-305641"/>
          <a:ext cx="2412829" cy="190186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Расширение  пассивного и активного словаря ребёнка</a:t>
          </a:r>
          <a:endParaRPr lang="ru-RU" sz="1300" b="1" kern="1200" dirty="0"/>
        </a:p>
      </dsp:txBody>
      <dsp:txXfrm>
        <a:off x="3371676" y="-27120"/>
        <a:ext cx="1706127" cy="1344820"/>
      </dsp:txXfrm>
    </dsp:sp>
    <dsp:sp modelId="{B20CCCD1-8C47-44E7-B1AF-62C5886CC5C2}">
      <dsp:nvSpPr>
        <dsp:cNvPr id="0" name=""/>
        <dsp:cNvSpPr/>
      </dsp:nvSpPr>
      <dsp:spPr>
        <a:xfrm rot="862684">
          <a:off x="1901668" y="1388319"/>
          <a:ext cx="2857497" cy="31742"/>
        </a:xfrm>
        <a:custGeom>
          <a:avLst/>
          <a:gdLst/>
          <a:ahLst/>
          <a:cxnLst/>
          <a:rect l="0" t="0" r="0" b="0"/>
          <a:pathLst>
            <a:path>
              <a:moveTo>
                <a:pt x="0" y="15871"/>
              </a:moveTo>
              <a:lnTo>
                <a:pt x="2857497" y="15871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3258979" y="1332753"/>
        <a:ext cx="142874" cy="142874"/>
      </dsp:txXfrm>
    </dsp:sp>
    <dsp:sp modelId="{3CA0C411-6612-4CCA-A8FC-4AAC903B6601}">
      <dsp:nvSpPr>
        <dsp:cNvPr id="0" name=""/>
        <dsp:cNvSpPr/>
      </dsp:nvSpPr>
      <dsp:spPr>
        <a:xfrm>
          <a:off x="4619069" y="1180824"/>
          <a:ext cx="2775354" cy="1818877"/>
        </a:xfrm>
        <a:prstGeom prst="ellipse">
          <a:avLst/>
        </a:prstGeom>
        <a:solidFill>
          <a:schemeClr val="accent5">
            <a:hueOff val="-1838336"/>
            <a:satOff val="-2557"/>
            <a:lumOff val="-9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Обучение составлению  составлению пересказа (прослушанного текста), рассказов-описаний  (по наглядному восприятию)</a:t>
          </a:r>
          <a:endParaRPr lang="ru-RU" sz="1400" b="1" kern="1200" dirty="0"/>
        </a:p>
      </dsp:txBody>
      <dsp:txXfrm>
        <a:off x="5025510" y="1447192"/>
        <a:ext cx="1962472" cy="1286141"/>
      </dsp:txXfrm>
    </dsp:sp>
    <dsp:sp modelId="{E3F4C776-C0EE-47F2-AFAF-68578676A3A6}">
      <dsp:nvSpPr>
        <dsp:cNvPr id="0" name=""/>
        <dsp:cNvSpPr/>
      </dsp:nvSpPr>
      <dsp:spPr>
        <a:xfrm rot="2083475">
          <a:off x="1459208" y="2254596"/>
          <a:ext cx="3300928" cy="31742"/>
        </a:xfrm>
        <a:custGeom>
          <a:avLst/>
          <a:gdLst/>
          <a:ahLst/>
          <a:cxnLst/>
          <a:rect l="0" t="0" r="0" b="0"/>
          <a:pathLst>
            <a:path>
              <a:moveTo>
                <a:pt x="0" y="15871"/>
              </a:moveTo>
              <a:lnTo>
                <a:pt x="3300928" y="15871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>
        <a:off x="3027149" y="2187944"/>
        <a:ext cx="165046" cy="165046"/>
      </dsp:txXfrm>
    </dsp:sp>
    <dsp:sp modelId="{54CBCE77-5F62-4997-8AE5-5563C09397D8}">
      <dsp:nvSpPr>
        <dsp:cNvPr id="0" name=""/>
        <dsp:cNvSpPr/>
      </dsp:nvSpPr>
      <dsp:spPr>
        <a:xfrm>
          <a:off x="4133296" y="2833459"/>
          <a:ext cx="2728427" cy="2183881"/>
        </a:xfrm>
        <a:prstGeom prst="ellipse">
          <a:avLst/>
        </a:prstGeom>
        <a:solidFill>
          <a:schemeClr val="accent5">
            <a:hueOff val="-3676673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Обучение составлению рассказа по серии сюжетных картинок , рассказов с элементами творчества</a:t>
          </a:r>
          <a:endParaRPr lang="ru-RU" sz="1400" b="1" kern="1200" dirty="0"/>
        </a:p>
      </dsp:txBody>
      <dsp:txXfrm>
        <a:off x="4532865" y="3153281"/>
        <a:ext cx="1929289" cy="1544237"/>
      </dsp:txXfrm>
    </dsp:sp>
    <dsp:sp modelId="{CF420DAC-AED8-4C91-99DF-F8159F18B78B}">
      <dsp:nvSpPr>
        <dsp:cNvPr id="0" name=""/>
        <dsp:cNvSpPr/>
      </dsp:nvSpPr>
      <dsp:spPr>
        <a:xfrm rot="3577907">
          <a:off x="975964" y="2298750"/>
          <a:ext cx="1809149" cy="31742"/>
        </a:xfrm>
        <a:custGeom>
          <a:avLst/>
          <a:gdLst/>
          <a:ahLst/>
          <a:cxnLst/>
          <a:rect l="0" t="0" r="0" b="0"/>
          <a:pathLst>
            <a:path>
              <a:moveTo>
                <a:pt x="0" y="15871"/>
              </a:moveTo>
              <a:lnTo>
                <a:pt x="1809149" y="15871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1835310" y="2269392"/>
        <a:ext cx="90457" cy="90457"/>
      </dsp:txXfrm>
    </dsp:sp>
    <dsp:sp modelId="{D1FB4712-BE66-4FB0-AF03-594575C45795}">
      <dsp:nvSpPr>
        <dsp:cNvPr id="0" name=""/>
        <dsp:cNvSpPr/>
      </dsp:nvSpPr>
      <dsp:spPr>
        <a:xfrm>
          <a:off x="1568227" y="3024788"/>
          <a:ext cx="2512298" cy="1801224"/>
        </a:xfrm>
        <a:prstGeom prst="ellipse">
          <a:avLst/>
        </a:prstGeom>
        <a:solidFill>
          <a:schemeClr val="accent5">
            <a:hueOff val="-5515009"/>
            <a:satOff val="-7671"/>
            <a:lumOff val="-29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Формирование навыков планирования развёрнутых фразовых высказываний;</a:t>
          </a:r>
          <a:endParaRPr lang="ru-RU" sz="1300" b="1" kern="1200" dirty="0"/>
        </a:p>
      </dsp:txBody>
      <dsp:txXfrm>
        <a:off x="1936145" y="3288571"/>
        <a:ext cx="1776462" cy="1273658"/>
      </dsp:txXfrm>
    </dsp:sp>
    <dsp:sp modelId="{E688B623-D8BD-4B49-A725-7DC52A0BE58F}">
      <dsp:nvSpPr>
        <dsp:cNvPr id="0" name=""/>
        <dsp:cNvSpPr/>
      </dsp:nvSpPr>
      <dsp:spPr>
        <a:xfrm rot="2648241">
          <a:off x="1623553" y="1436086"/>
          <a:ext cx="77524" cy="31742"/>
        </a:xfrm>
        <a:custGeom>
          <a:avLst/>
          <a:gdLst/>
          <a:ahLst/>
          <a:cxnLst/>
          <a:rect l="0" t="0" r="0" b="0"/>
          <a:pathLst>
            <a:path>
              <a:moveTo>
                <a:pt x="0" y="15871"/>
              </a:moveTo>
              <a:lnTo>
                <a:pt x="77524" y="15871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660377" y="1450019"/>
        <a:ext cx="3876" cy="3876"/>
      </dsp:txXfrm>
    </dsp:sp>
    <dsp:sp modelId="{6291A4C4-9FA7-415F-9281-046638E634E2}">
      <dsp:nvSpPr>
        <dsp:cNvPr id="0" name=""/>
        <dsp:cNvSpPr/>
      </dsp:nvSpPr>
      <dsp:spPr>
        <a:xfrm>
          <a:off x="1198648" y="1279875"/>
          <a:ext cx="2533977" cy="1903144"/>
        </a:xfrm>
        <a:prstGeom prst="ellipse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Формирование навыков составления отдельных (фразовых) высказываний</a:t>
          </a:r>
          <a:endParaRPr lang="ru-RU" sz="1400" b="1" kern="1200" dirty="0"/>
        </a:p>
      </dsp:txBody>
      <dsp:txXfrm>
        <a:off x="1569740" y="1558584"/>
        <a:ext cx="1791793" cy="134572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7E414B-2BDA-4970-BF4C-C6379D502DDE}">
      <dsp:nvSpPr>
        <dsp:cNvPr id="0" name=""/>
        <dsp:cNvSpPr/>
      </dsp:nvSpPr>
      <dsp:spPr>
        <a:xfrm>
          <a:off x="169104" y="0"/>
          <a:ext cx="1297611" cy="129761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ЗПР</a:t>
          </a:r>
          <a:endParaRPr lang="ru-RU" sz="4100" b="1" kern="120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59135" y="190031"/>
        <a:ext cx="917549" cy="917549"/>
      </dsp:txXfrm>
    </dsp:sp>
    <dsp:sp modelId="{29845933-FBD4-4E99-9AC5-C59AA972D82D}">
      <dsp:nvSpPr>
        <dsp:cNvPr id="0" name=""/>
        <dsp:cNvSpPr/>
      </dsp:nvSpPr>
      <dsp:spPr>
        <a:xfrm rot="21574795">
          <a:off x="1466682" y="624765"/>
          <a:ext cx="1228212" cy="29562"/>
        </a:xfrm>
        <a:custGeom>
          <a:avLst/>
          <a:gdLst/>
          <a:ahLst/>
          <a:cxnLst/>
          <a:rect l="0" t="0" r="0" b="0"/>
          <a:pathLst>
            <a:path>
              <a:moveTo>
                <a:pt x="0" y="14781"/>
              </a:moveTo>
              <a:lnTo>
                <a:pt x="1228212" y="14781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050083" y="608841"/>
        <a:ext cx="61410" cy="61410"/>
      </dsp:txXfrm>
    </dsp:sp>
    <dsp:sp modelId="{81DE9A4A-0E04-4044-A4EB-9597D1B7A566}">
      <dsp:nvSpPr>
        <dsp:cNvPr id="0" name=""/>
        <dsp:cNvSpPr/>
      </dsp:nvSpPr>
      <dsp:spPr>
        <a:xfrm>
          <a:off x="2694800" y="-282742"/>
          <a:ext cx="2672185" cy="181598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Формирование мотивации к использованию фразовой речи</a:t>
          </a:r>
          <a:endParaRPr lang="ru-RU" sz="1400" b="1" kern="1200" dirty="0"/>
        </a:p>
      </dsp:txBody>
      <dsp:txXfrm>
        <a:off x="3086132" y="-16798"/>
        <a:ext cx="1889521" cy="1284094"/>
      </dsp:txXfrm>
    </dsp:sp>
    <dsp:sp modelId="{4CD905E1-210A-49E2-B122-1B5E86D20B7D}">
      <dsp:nvSpPr>
        <dsp:cNvPr id="0" name=""/>
        <dsp:cNvSpPr/>
      </dsp:nvSpPr>
      <dsp:spPr>
        <a:xfrm rot="597453">
          <a:off x="1434501" y="1003818"/>
          <a:ext cx="2979477" cy="29562"/>
        </a:xfrm>
        <a:custGeom>
          <a:avLst/>
          <a:gdLst/>
          <a:ahLst/>
          <a:cxnLst/>
          <a:rect l="0" t="0" r="0" b="0"/>
          <a:pathLst>
            <a:path>
              <a:moveTo>
                <a:pt x="0" y="14781"/>
              </a:moveTo>
              <a:lnTo>
                <a:pt x="2979477" y="14781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2849753" y="944112"/>
        <a:ext cx="148973" cy="148973"/>
      </dsp:txXfrm>
    </dsp:sp>
    <dsp:sp modelId="{FD62B709-5216-4308-BF1E-CC65810F218B}">
      <dsp:nvSpPr>
        <dsp:cNvPr id="0" name=""/>
        <dsp:cNvSpPr/>
      </dsp:nvSpPr>
      <dsp:spPr>
        <a:xfrm>
          <a:off x="4361574" y="623265"/>
          <a:ext cx="2263761" cy="1692786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Развитие пассивного и активного словаря</a:t>
          </a:r>
          <a:endParaRPr lang="ru-RU" sz="1300" b="1" kern="1200" dirty="0"/>
        </a:p>
      </dsp:txBody>
      <dsp:txXfrm>
        <a:off x="4693094" y="871168"/>
        <a:ext cx="1600721" cy="1196980"/>
      </dsp:txXfrm>
    </dsp:sp>
    <dsp:sp modelId="{9D817759-60E9-4406-8235-437878BD7D01}">
      <dsp:nvSpPr>
        <dsp:cNvPr id="0" name=""/>
        <dsp:cNvSpPr/>
      </dsp:nvSpPr>
      <dsp:spPr>
        <a:xfrm rot="1569275">
          <a:off x="1199069" y="1786238"/>
          <a:ext cx="3930283" cy="29562"/>
        </a:xfrm>
        <a:custGeom>
          <a:avLst/>
          <a:gdLst/>
          <a:ahLst/>
          <a:cxnLst/>
          <a:rect l="0" t="0" r="0" b="0"/>
          <a:pathLst>
            <a:path>
              <a:moveTo>
                <a:pt x="0" y="14781"/>
              </a:moveTo>
              <a:lnTo>
                <a:pt x="3930283" y="14781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3065953" y="1702762"/>
        <a:ext cx="196514" cy="196514"/>
      </dsp:txXfrm>
    </dsp:sp>
    <dsp:sp modelId="{AD2784B8-46C6-4E2A-A90A-2E00F168493A}">
      <dsp:nvSpPr>
        <dsp:cNvPr id="0" name=""/>
        <dsp:cNvSpPr/>
      </dsp:nvSpPr>
      <dsp:spPr>
        <a:xfrm>
          <a:off x="4749117" y="2175228"/>
          <a:ext cx="2495359" cy="2033617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Развитие мышления через развитие целенаправленной монологической речи</a:t>
          </a:r>
          <a:r>
            <a:rPr lang="ru-RU" sz="1100" kern="1200" dirty="0" smtClean="0"/>
            <a:t>.</a:t>
          </a:r>
          <a:endParaRPr lang="ru-RU" sz="1100" kern="1200" dirty="0"/>
        </a:p>
      </dsp:txBody>
      <dsp:txXfrm>
        <a:off x="5114554" y="2473044"/>
        <a:ext cx="1764485" cy="1437985"/>
      </dsp:txXfrm>
    </dsp:sp>
    <dsp:sp modelId="{143F9200-E03E-414F-AE18-DF8F1D28A93B}">
      <dsp:nvSpPr>
        <dsp:cNvPr id="0" name=""/>
        <dsp:cNvSpPr/>
      </dsp:nvSpPr>
      <dsp:spPr>
        <a:xfrm rot="2773853">
          <a:off x="821021" y="2146706"/>
          <a:ext cx="2891868" cy="29562"/>
        </a:xfrm>
        <a:custGeom>
          <a:avLst/>
          <a:gdLst/>
          <a:ahLst/>
          <a:cxnLst/>
          <a:rect l="0" t="0" r="0" b="0"/>
          <a:pathLst>
            <a:path>
              <a:moveTo>
                <a:pt x="0" y="14781"/>
              </a:moveTo>
              <a:lnTo>
                <a:pt x="2891868" y="14781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2194658" y="2089190"/>
        <a:ext cx="144593" cy="144593"/>
      </dsp:txXfrm>
    </dsp:sp>
    <dsp:sp modelId="{1954721F-D560-41C2-AF4E-B11CD53AB584}">
      <dsp:nvSpPr>
        <dsp:cNvPr id="0" name=""/>
        <dsp:cNvSpPr/>
      </dsp:nvSpPr>
      <dsp:spPr>
        <a:xfrm>
          <a:off x="2746432" y="3011341"/>
          <a:ext cx="2568921" cy="1983101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Развитие навыков правильного смыслового оформления речевого высказывания</a:t>
          </a:r>
          <a:endParaRPr lang="ru-RU" sz="1400" b="1" kern="1200" dirty="0"/>
        </a:p>
      </dsp:txBody>
      <dsp:txXfrm>
        <a:off x="3122642" y="3301759"/>
        <a:ext cx="1816501" cy="1402265"/>
      </dsp:txXfrm>
    </dsp:sp>
    <dsp:sp modelId="{A31AD055-425B-4D5F-8654-701113D5E6BE}">
      <dsp:nvSpPr>
        <dsp:cNvPr id="0" name=""/>
        <dsp:cNvSpPr/>
      </dsp:nvSpPr>
      <dsp:spPr>
        <a:xfrm rot="4152980">
          <a:off x="637463" y="1835728"/>
          <a:ext cx="1273078" cy="29562"/>
        </a:xfrm>
        <a:custGeom>
          <a:avLst/>
          <a:gdLst/>
          <a:ahLst/>
          <a:cxnLst/>
          <a:rect l="0" t="0" r="0" b="0"/>
          <a:pathLst>
            <a:path>
              <a:moveTo>
                <a:pt x="0" y="14781"/>
              </a:moveTo>
              <a:lnTo>
                <a:pt x="1273078" y="14781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242175" y="1818682"/>
        <a:ext cx="63653" cy="63653"/>
      </dsp:txXfrm>
    </dsp:sp>
    <dsp:sp modelId="{65C613B6-593F-4A9D-9575-3331D290F92A}">
      <dsp:nvSpPr>
        <dsp:cNvPr id="0" name=""/>
        <dsp:cNvSpPr/>
      </dsp:nvSpPr>
      <dsp:spPr>
        <a:xfrm>
          <a:off x="430646" y="2418512"/>
          <a:ext cx="2816959" cy="1841947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Развитие и совершенствование лексико-грамматических и синтаксических структур связного речевого высказывания</a:t>
          </a:r>
          <a:endParaRPr lang="ru-RU" sz="1400" b="1" kern="1200" dirty="0"/>
        </a:p>
      </dsp:txBody>
      <dsp:txXfrm>
        <a:off x="843180" y="2688259"/>
        <a:ext cx="1991891" cy="1302453"/>
      </dsp:txXfrm>
    </dsp:sp>
    <dsp:sp modelId="{C94CB865-C8D3-4667-9134-86935D7BC8EB}">
      <dsp:nvSpPr>
        <dsp:cNvPr id="0" name=""/>
        <dsp:cNvSpPr/>
      </dsp:nvSpPr>
      <dsp:spPr>
        <a:xfrm rot="1833363">
          <a:off x="1353931" y="1046918"/>
          <a:ext cx="326733" cy="29562"/>
        </a:xfrm>
        <a:custGeom>
          <a:avLst/>
          <a:gdLst/>
          <a:ahLst/>
          <a:cxnLst/>
          <a:rect l="0" t="0" r="0" b="0"/>
          <a:pathLst>
            <a:path>
              <a:moveTo>
                <a:pt x="0" y="14781"/>
              </a:moveTo>
              <a:lnTo>
                <a:pt x="326733" y="14781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509130" y="1053530"/>
        <a:ext cx="16336" cy="16336"/>
      </dsp:txXfrm>
    </dsp:sp>
    <dsp:sp modelId="{D739F2CA-889D-4B72-A2BE-39AA265EB3D2}">
      <dsp:nvSpPr>
        <dsp:cNvPr id="0" name=""/>
        <dsp:cNvSpPr/>
      </dsp:nvSpPr>
      <dsp:spPr>
        <a:xfrm>
          <a:off x="1401603" y="816487"/>
          <a:ext cx="2352375" cy="1742576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effectLst/>
            </a:rPr>
            <a:t>Совершенствование речевого программирования связного  высказывания</a:t>
          </a:r>
          <a:endParaRPr lang="ru-RU" sz="1300" b="1" kern="1200" dirty="0">
            <a:effectLst/>
          </a:endParaRPr>
        </a:p>
      </dsp:txBody>
      <dsp:txXfrm>
        <a:off x="1746100" y="1071681"/>
        <a:ext cx="1663381" cy="123218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C438BC-290A-478A-9DFB-C0B93FEA41AD}">
      <dsp:nvSpPr>
        <dsp:cNvPr id="0" name=""/>
        <dsp:cNvSpPr/>
      </dsp:nvSpPr>
      <dsp:spPr>
        <a:xfrm>
          <a:off x="0" y="728281"/>
          <a:ext cx="7952764" cy="56133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Раздел 2  Формирование лексического базиса связной речи, развитие и закрепление навыков построения предложений разной структуры, коммуникативных умений и навыков.</a:t>
          </a:r>
          <a:endParaRPr lang="ru-RU" sz="1400" b="1" kern="1200" dirty="0"/>
        </a:p>
      </dsp:txBody>
      <dsp:txXfrm>
        <a:off x="0" y="728281"/>
        <a:ext cx="7952764" cy="561331"/>
      </dsp:txXfrm>
    </dsp:sp>
    <dsp:sp modelId="{22F16DC0-2B17-4D67-8459-E6B7CA3C76E1}">
      <dsp:nvSpPr>
        <dsp:cNvPr id="0" name=""/>
        <dsp:cNvSpPr/>
      </dsp:nvSpPr>
      <dsp:spPr>
        <a:xfrm rot="10800000">
          <a:off x="0" y="1323438"/>
          <a:ext cx="7952764" cy="863327"/>
        </a:xfrm>
        <a:prstGeom prst="upArrowCallout">
          <a:avLst/>
        </a:prstGeom>
        <a:solidFill>
          <a:schemeClr val="accent5">
            <a:hueOff val="-1470669"/>
            <a:satOff val="-2046"/>
            <a:lumOff val="-7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Раздел 3 Формирование  навыков планирования  и составления небольшого по объему описания, развития замысла .</a:t>
          </a:r>
          <a:endParaRPr lang="ru-RU" sz="1400" b="1" kern="1200" dirty="0"/>
        </a:p>
      </dsp:txBody>
      <dsp:txXfrm rot="10800000">
        <a:off x="0" y="1323438"/>
        <a:ext cx="7952764" cy="560964"/>
      </dsp:txXfrm>
    </dsp:sp>
    <dsp:sp modelId="{5CDA44FA-F597-4A5F-9EDD-F255AAD2DE38}">
      <dsp:nvSpPr>
        <dsp:cNvPr id="0" name=""/>
        <dsp:cNvSpPr/>
      </dsp:nvSpPr>
      <dsp:spPr>
        <a:xfrm rot="10800000">
          <a:off x="0" y="2052296"/>
          <a:ext cx="7952764" cy="863327"/>
        </a:xfrm>
        <a:prstGeom prst="upArrowCallout">
          <a:avLst/>
        </a:prstGeom>
        <a:solidFill>
          <a:schemeClr val="accent5">
            <a:hueOff val="-2941338"/>
            <a:satOff val="-4091"/>
            <a:lumOff val="-156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Раздел 4 Обогащение словарного запаса дошкольников, формирование самостоятельности в составлении связного речевого высказывания.</a:t>
          </a:r>
          <a:endParaRPr lang="ru-RU" sz="1400" b="1" kern="1200" dirty="0"/>
        </a:p>
      </dsp:txBody>
      <dsp:txXfrm rot="10800000">
        <a:off x="0" y="2052296"/>
        <a:ext cx="7952764" cy="560964"/>
      </dsp:txXfrm>
    </dsp:sp>
    <dsp:sp modelId="{79641486-C11C-4251-8796-AA9B629C74EF}">
      <dsp:nvSpPr>
        <dsp:cNvPr id="0" name=""/>
        <dsp:cNvSpPr/>
      </dsp:nvSpPr>
      <dsp:spPr>
        <a:xfrm rot="10800000">
          <a:off x="0" y="2803618"/>
          <a:ext cx="7952764" cy="863327"/>
        </a:xfrm>
        <a:prstGeom prst="upArrowCallout">
          <a:avLst/>
        </a:prstGeom>
        <a:solidFill>
          <a:schemeClr val="accent5">
            <a:hueOff val="-4412007"/>
            <a:satOff val="-6137"/>
            <a:lumOff val="-2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Раздел 5 Формирование лексико- грамматического  и синтаксического базиса связной речи.</a:t>
          </a:r>
          <a:endParaRPr lang="ru-RU" sz="1400" b="1" kern="1200" dirty="0"/>
        </a:p>
      </dsp:txBody>
      <dsp:txXfrm rot="10800000">
        <a:off x="0" y="2803618"/>
        <a:ext cx="7952764" cy="560964"/>
      </dsp:txXfrm>
    </dsp:sp>
    <dsp:sp modelId="{6FE837D7-1495-46A8-87A8-E3B6A415842A}">
      <dsp:nvSpPr>
        <dsp:cNvPr id="0" name=""/>
        <dsp:cNvSpPr/>
      </dsp:nvSpPr>
      <dsp:spPr>
        <a:xfrm rot="10800000">
          <a:off x="0" y="3665445"/>
          <a:ext cx="7952764" cy="863327"/>
        </a:xfrm>
        <a:prstGeom prst="upArrowCallout">
          <a:avLst/>
        </a:prstGeom>
        <a:solidFill>
          <a:schemeClr val="accent5">
            <a:hueOff val="-5882677"/>
            <a:satOff val="-8182"/>
            <a:lumOff val="-31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Раздел 6 Совершенствование навыка владения связной развёрнутой речью, обучение пересказу.</a:t>
          </a:r>
          <a:endParaRPr lang="ru-RU" sz="1400" b="1" kern="1200" dirty="0"/>
        </a:p>
      </dsp:txBody>
      <dsp:txXfrm rot="10800000">
        <a:off x="0" y="3665445"/>
        <a:ext cx="7952764" cy="560964"/>
      </dsp:txXfrm>
    </dsp:sp>
    <dsp:sp modelId="{243F515E-AD52-46F5-AEE5-D2D9083DFB83}">
      <dsp:nvSpPr>
        <dsp:cNvPr id="0" name=""/>
        <dsp:cNvSpPr/>
      </dsp:nvSpPr>
      <dsp:spPr>
        <a:xfrm rot="10800000">
          <a:off x="0" y="2289"/>
          <a:ext cx="7952764" cy="863327"/>
        </a:xfrm>
        <a:prstGeom prst="upArrowCallout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 dirty="0"/>
        </a:p>
      </dsp:txBody>
      <dsp:txXfrm rot="-10800000">
        <a:off x="0" y="2289"/>
        <a:ext cx="7952764" cy="303027"/>
      </dsp:txXfrm>
    </dsp:sp>
    <dsp:sp modelId="{A95BE224-5717-4654-9C92-8DA7BFC96BD2}">
      <dsp:nvSpPr>
        <dsp:cNvPr id="0" name=""/>
        <dsp:cNvSpPr/>
      </dsp:nvSpPr>
      <dsp:spPr>
        <a:xfrm>
          <a:off x="0" y="0"/>
          <a:ext cx="7952764" cy="440876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Раздел 1  Формирование  навыков планирования отдельных  и развёрнутых фразовых высказываний и их оформления.</a:t>
          </a:r>
          <a:endParaRPr lang="ru-RU" sz="1400" b="1" kern="1200" dirty="0"/>
        </a:p>
      </dsp:txBody>
      <dsp:txXfrm>
        <a:off x="0" y="0"/>
        <a:ext cx="7952764" cy="44087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8EB0B0-DE16-4381-95B3-F467DF3F4470}">
      <dsp:nvSpPr>
        <dsp:cNvPr id="0" name=""/>
        <dsp:cNvSpPr/>
      </dsp:nvSpPr>
      <dsp:spPr>
        <a:xfrm>
          <a:off x="114955" y="509536"/>
          <a:ext cx="8196568" cy="1193297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189436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Раздел 1</a:t>
          </a:r>
          <a:endParaRPr lang="ru-RU" sz="2200" kern="1200" dirty="0"/>
        </a:p>
      </dsp:txBody>
      <dsp:txXfrm>
        <a:off x="114955" y="807860"/>
        <a:ext cx="7898244" cy="596649"/>
      </dsp:txXfrm>
    </dsp:sp>
    <dsp:sp modelId="{70B4E060-27CA-414D-A7D5-92FEB73E231F}">
      <dsp:nvSpPr>
        <dsp:cNvPr id="0" name=""/>
        <dsp:cNvSpPr/>
      </dsp:nvSpPr>
      <dsp:spPr>
        <a:xfrm>
          <a:off x="-114955" y="1466076"/>
          <a:ext cx="2349128" cy="220724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Формирование познавательных процессов, способствующих развитию навыков связной речи.</a:t>
          </a:r>
          <a:endParaRPr lang="ru-RU" sz="2100" kern="1200" dirty="0"/>
        </a:p>
      </dsp:txBody>
      <dsp:txXfrm>
        <a:off x="-114955" y="1466076"/>
        <a:ext cx="2349128" cy="2207240"/>
      </dsp:txXfrm>
    </dsp:sp>
    <dsp:sp modelId="{20DE59BF-FA9F-4C73-84BB-D20A25FDE72F}">
      <dsp:nvSpPr>
        <dsp:cNvPr id="0" name=""/>
        <dsp:cNvSpPr/>
      </dsp:nvSpPr>
      <dsp:spPr>
        <a:xfrm>
          <a:off x="2004263" y="907161"/>
          <a:ext cx="6307259" cy="1193297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189436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Раздел 2</a:t>
          </a:r>
          <a:endParaRPr lang="ru-RU" sz="2200" kern="1200" dirty="0"/>
        </a:p>
      </dsp:txBody>
      <dsp:txXfrm>
        <a:off x="2004263" y="1205485"/>
        <a:ext cx="6008935" cy="596649"/>
      </dsp:txXfrm>
    </dsp:sp>
    <dsp:sp modelId="{5429A419-A9EC-48A5-B75D-7CB881364C8A}">
      <dsp:nvSpPr>
        <dsp:cNvPr id="0" name=""/>
        <dsp:cNvSpPr/>
      </dsp:nvSpPr>
      <dsp:spPr>
        <a:xfrm>
          <a:off x="1949795" y="1799671"/>
          <a:ext cx="2127777" cy="212637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Совершенствование планирования и словесной регуляции основных операций построения связного речевого высказывания.</a:t>
          </a:r>
          <a:endParaRPr lang="ru-RU" sz="1800" kern="1200" dirty="0"/>
        </a:p>
      </dsp:txBody>
      <dsp:txXfrm>
        <a:off x="1949795" y="1799671"/>
        <a:ext cx="2127777" cy="2126373"/>
      </dsp:txXfrm>
    </dsp:sp>
    <dsp:sp modelId="{9F87E884-421B-4714-B10A-B3F731A72E62}">
      <dsp:nvSpPr>
        <dsp:cNvPr id="0" name=""/>
        <dsp:cNvSpPr/>
      </dsp:nvSpPr>
      <dsp:spPr>
        <a:xfrm>
          <a:off x="3893572" y="1363484"/>
          <a:ext cx="4417950" cy="1193297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189436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Раздел 3</a:t>
          </a:r>
          <a:endParaRPr lang="ru-RU" sz="2200" kern="1200" dirty="0"/>
        </a:p>
      </dsp:txBody>
      <dsp:txXfrm>
        <a:off x="3893572" y="1661808"/>
        <a:ext cx="4119626" cy="596649"/>
      </dsp:txXfrm>
    </dsp:sp>
    <dsp:sp modelId="{C14D9A74-787D-4C05-8E85-942D79E3D0E0}">
      <dsp:nvSpPr>
        <dsp:cNvPr id="0" name=""/>
        <dsp:cNvSpPr/>
      </dsp:nvSpPr>
      <dsp:spPr>
        <a:xfrm>
          <a:off x="4042223" y="2260499"/>
          <a:ext cx="1889308" cy="216536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Развитие устойчивости и концентрации внимания для совершенствования навыков связной речи.</a:t>
          </a:r>
          <a:endParaRPr lang="ru-RU" sz="1800" kern="1200" dirty="0"/>
        </a:p>
      </dsp:txBody>
      <dsp:txXfrm>
        <a:off x="4042223" y="2260499"/>
        <a:ext cx="1889308" cy="2165362"/>
      </dsp:txXfrm>
    </dsp:sp>
    <dsp:sp modelId="{8A9E3A8B-0340-4E23-9B51-25ADC43868EB}">
      <dsp:nvSpPr>
        <dsp:cNvPr id="0" name=""/>
        <dsp:cNvSpPr/>
      </dsp:nvSpPr>
      <dsp:spPr>
        <a:xfrm>
          <a:off x="5782881" y="1702410"/>
          <a:ext cx="2528641" cy="1193297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189436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Раздел 4</a:t>
          </a:r>
          <a:endParaRPr lang="ru-RU" sz="2200" kern="1200" dirty="0"/>
        </a:p>
      </dsp:txBody>
      <dsp:txXfrm>
        <a:off x="5782881" y="2000734"/>
        <a:ext cx="2230317" cy="5966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5087" y="1465729"/>
            <a:ext cx="7900264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"/>
            <a:ext cx="7869891" cy="13377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5287388"/>
            <a:ext cx="2362200" cy="1570612"/>
          </a:xfrm>
          <a:prstGeom prst="rect">
            <a:avLst/>
          </a:prstGeom>
        </p:spPr>
      </p:pic>
      <p:sp>
        <p:nvSpPr>
          <p:cNvPr id="15" name="Прямоугольник 14"/>
          <p:cNvSpPr/>
          <p:nvPr userDrawn="1"/>
        </p:nvSpPr>
        <p:spPr>
          <a:xfrm rot="16200000">
            <a:off x="6504494" y="5564694"/>
            <a:ext cx="1570612" cy="1016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6781798" y="5278442"/>
            <a:ext cx="2362202" cy="1016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 userDrawn="1"/>
        </p:nvSpPr>
        <p:spPr>
          <a:xfrm rot="10800000">
            <a:off x="6768236" y="2803462"/>
            <a:ext cx="2362202" cy="2474979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 userDrawn="1"/>
        </p:nvSpPr>
        <p:spPr>
          <a:xfrm rot="5400000">
            <a:off x="4412355" y="4439410"/>
            <a:ext cx="2362202" cy="2474979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-2" y="-184557"/>
            <a:ext cx="9144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97" y="973787"/>
            <a:ext cx="8178822" cy="543804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40677" y="2456924"/>
            <a:ext cx="7516094" cy="9720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Проект методического обеспечения коррекционно-образовательного процесса по </a:t>
            </a:r>
            <a:r>
              <a:rPr lang="ru-RU" dirty="0"/>
              <a:t>развитию и совершенствованию навыков связной речи у старших дошкольников с ОНР и ЗПР. </a:t>
            </a:r>
            <a:endParaRPr lang="ru-RU" dirty="0"/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412641" y="1959791"/>
            <a:ext cx="8503275" cy="927281"/>
          </a:xfrm>
        </p:spPr>
        <p:txBody>
          <a:bodyPr>
            <a:noAutofit/>
          </a:bodyPr>
          <a:lstStyle/>
          <a:p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</a:br>
            <a:endParaRPr lang="en-US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6200000">
            <a:off x="-588440" y="3297428"/>
            <a:ext cx="5114186" cy="2006958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0" y="105282"/>
            <a:ext cx="95466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И НАУКИ РОССИЙСКОЙ ФЕДЕРАЦИИ</a:t>
            </a:r>
          </a:p>
          <a:p>
            <a:pPr algn="ctr">
              <a:lnSpc>
                <a:spcPct val="150000"/>
              </a:lnSpc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ГОСУДАРСТВЕННОЕ БЮДЖЕТНОЕ ОБРАЗОВАТЕЛЬНОЕ</a:t>
            </a:r>
          </a:p>
          <a:p>
            <a:pPr algn="ctr">
              <a:lnSpc>
                <a:spcPct val="150000"/>
              </a:lnSpc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ВЫСШЕГО ОБРАЗОВАНИЯ</a:t>
            </a:r>
          </a:p>
          <a:p>
            <a:pPr algn="ctr">
              <a:lnSpc>
                <a:spcPct val="150000"/>
              </a:lnSpc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«РОССИЙСКИЙ ГОСУДАРСТВЕННЫЙ ПЕДАГОГИЧЕСКИЙ УНИВЕРСИТЕТ им. А. И. ГЕРЦЕНА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>
              <a:lnSpc>
                <a:spcPct val="150000"/>
              </a:lnSpc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310773"/>
            <a:ext cx="90097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Направление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подготовки/ Специальность подготовки </a:t>
            </a:r>
          </a:p>
          <a:p>
            <a:pPr algn="ctr">
              <a:lnSpc>
                <a:spcPct val="15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44.04.03 Специальное (дефектологическое) образование</a:t>
            </a:r>
          </a:p>
          <a:p>
            <a:pPr algn="ctr">
              <a:lnSpc>
                <a:spcPct val="15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магистерская образовательная программа</a:t>
            </a:r>
          </a:p>
          <a:p>
            <a:pPr algn="ctr">
              <a:lnSpc>
                <a:spcPct val="15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«Логопедическая работа с лицами с нарушениями речи»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08628" y="2774388"/>
            <a:ext cx="8601148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Проект  методического обеспечения</a:t>
            </a:r>
          </a:p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коррекционно-образовательного процесса</a:t>
            </a:r>
          </a:p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 развитию связной речи у дошкольников с </a:t>
            </a:r>
          </a:p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ЗПР и ОНР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1245" y="4802935"/>
            <a:ext cx="4625096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Магистранта 2 курса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обучения очная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Прониной Евгении Николаевны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Научный руководитель: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профессор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доктор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педагогических наук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Лопатина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Людмила Владимировна</a:t>
            </a:r>
          </a:p>
          <a:p>
            <a:endParaRPr lang="ru-RU" dirty="0"/>
          </a:p>
          <a:p>
            <a:r>
              <a:rPr lang="ru-RU" dirty="0"/>
              <a:t>                                                   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615655" y="6411834"/>
            <a:ext cx="25083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Санкт- </a:t>
            </a:r>
            <a:r>
              <a:rPr lang="ru-RU" sz="1400" dirty="0"/>
              <a:t>П</a:t>
            </a:r>
            <a:r>
              <a:rPr lang="ru-RU" sz="1400" dirty="0" smtClean="0"/>
              <a:t>етербург</a:t>
            </a:r>
          </a:p>
          <a:p>
            <a:pPr algn="ctr"/>
            <a:r>
              <a:rPr lang="ru-RU" sz="1400" dirty="0" smtClean="0"/>
              <a:t>2018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0"/>
            <a:ext cx="9144000" cy="139257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цели 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коррекционно-логопедической работы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первой группе (ОНР)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5764290"/>
              </p:ext>
            </p:extLst>
          </p:nvPr>
        </p:nvGraphicFramePr>
        <p:xfrm>
          <a:off x="226503" y="1465729"/>
          <a:ext cx="8825218" cy="47112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6394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33773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цели коррекционно-логопедической работы </a:t>
            </a:r>
            <a:b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группе (ЗПР)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674132"/>
              </p:ext>
            </p:extLst>
          </p:nvPr>
        </p:nvGraphicFramePr>
        <p:xfrm>
          <a:off x="201336" y="1465729"/>
          <a:ext cx="8640659" cy="47112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97884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4600638"/>
              </p:ext>
            </p:extLst>
          </p:nvPr>
        </p:nvGraphicFramePr>
        <p:xfrm>
          <a:off x="701201" y="1180038"/>
          <a:ext cx="7900987" cy="4711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057013" y="259530"/>
            <a:ext cx="718936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AE0001"/>
                </a:solidFill>
                <a:effectLst/>
              </a:rPr>
              <a:t>Направления коррекционной работы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AE000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7442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9234115"/>
              </p:ext>
            </p:extLst>
          </p:nvPr>
        </p:nvGraphicFramePr>
        <p:xfrm>
          <a:off x="614363" y="1465263"/>
          <a:ext cx="7900987" cy="4711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11875" y="316414"/>
            <a:ext cx="795115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Направления коррекционной работы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36725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9725" y="1465729"/>
            <a:ext cx="8934276" cy="110130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Т.А.Ладыженской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 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О.С.Ушаковой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А.М.Леушиной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 И.Н.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Лебедевой, Н.В.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Нищевой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 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М.М.Алексеевой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также специалистов в области логопедии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Т.Б.Филичевой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Е.М.Мастюковой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Н.С.Жуковой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Г.В.Чиркиной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Г.А.Ткаченко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40890" y="316414"/>
            <a:ext cx="646221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Основы методических разработок </a:t>
            </a:r>
          </a:p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формированию связной речи у детей с ОНР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" y="2424419"/>
            <a:ext cx="1692128" cy="25897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659" y="2885813"/>
            <a:ext cx="1668660" cy="249467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5196" y="3187817"/>
            <a:ext cx="1795715" cy="234275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319" y="2572162"/>
            <a:ext cx="1857629" cy="27435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120" y="5219171"/>
            <a:ext cx="3894441" cy="146041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911" y="2521327"/>
            <a:ext cx="1911904" cy="2749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7880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5755" y="375161"/>
            <a:ext cx="7706792" cy="1025801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Основы методических разработок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по 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формированию связной речи у детей с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ЗПР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7171" y="1434517"/>
            <a:ext cx="8422546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 освещены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трудах Н.Ю.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Боряковой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Р. И.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Лалаевой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Е.А. Логиновой , С.Г. Шевченко,  Л.Н. Ефимовой., И. Н.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Садовниковой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др.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780" y="2310183"/>
            <a:ext cx="1633290" cy="24662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516" y="2311211"/>
            <a:ext cx="2119215" cy="30492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732" y="2634143"/>
            <a:ext cx="2345302" cy="301785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5950" y="2374085"/>
            <a:ext cx="1991327" cy="3036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7740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7" name="TextBox 56"/>
          <p:cNvSpPr txBox="1"/>
          <p:nvPr/>
        </p:nvSpPr>
        <p:spPr>
          <a:xfrm>
            <a:off x="2088859" y="276837"/>
            <a:ext cx="54528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Дифференцированная коррекционная работа с детьми с ОНР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049" name="Схема 2048"/>
          <p:cNvGraphicFramePr/>
          <p:nvPr>
            <p:extLst>
              <p:ext uri="{D42A27DB-BD31-4B8C-83A1-F6EECF244321}">
                <p14:modId xmlns:p14="http://schemas.microsoft.com/office/powerpoint/2010/main" val="3549159511"/>
              </p:ext>
            </p:extLst>
          </p:nvPr>
        </p:nvGraphicFramePr>
        <p:xfrm>
          <a:off x="587229" y="1442906"/>
          <a:ext cx="7952764" cy="4840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8354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5412559"/>
              </p:ext>
            </p:extLst>
          </p:nvPr>
        </p:nvGraphicFramePr>
        <p:xfrm>
          <a:off x="305936" y="876824"/>
          <a:ext cx="8196568" cy="49018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34892" y="83890"/>
            <a:ext cx="8338657" cy="8925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Дифференцированная коррекционная работа с </a:t>
            </a:r>
            <a:r>
              <a:rPr lang="ru-RU" sz="2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детьми</a:t>
            </a:r>
            <a:r>
              <a:rPr lang="ru-RU" sz="2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ЗПР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53323" y="3404578"/>
            <a:ext cx="2072081" cy="213080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53323" y="3315817"/>
            <a:ext cx="22818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Формирование  навыков смыслового программирования связного речевого высказывания, совершенствование его смысловой цельности . </a:t>
            </a:r>
          </a:p>
        </p:txBody>
      </p:sp>
    </p:spTree>
    <p:extLst>
      <p:ext uri="{BB962C8B-B14F-4D97-AF65-F5344CB8AC3E}">
        <p14:creationId xmlns:p14="http://schemas.microsoft.com/office/powerpoint/2010/main" val="3212979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646</TotalTime>
  <Words>560</Words>
  <Application>Microsoft Office PowerPoint</Application>
  <PresentationFormat>Экран (4:3)</PresentationFormat>
  <Paragraphs>67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  </vt:lpstr>
      <vt:lpstr>Основные цели коррекционно-логопедической работы  в первой группе (ОНР)</vt:lpstr>
      <vt:lpstr>Основные цели коррекционно-логопедической работы  в второй группе (ЗПР)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 </vt:lpstr>
    </vt:vector>
  </TitlesOfParts>
  <Company>PJSC "New Engineering Technologies"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N S</cp:lastModifiedBy>
  <cp:revision>95</cp:revision>
  <dcterms:created xsi:type="dcterms:W3CDTF">2016-11-18T14:12:19Z</dcterms:created>
  <dcterms:modified xsi:type="dcterms:W3CDTF">2018-11-13T21:53:40Z</dcterms:modified>
</cp:coreProperties>
</file>