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1 кар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15" y="260648"/>
            <a:ext cx="8171139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4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5832648" cy="63367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28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6652"/>
            <a:ext cx="7560840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105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920880" cy="65527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702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8316"/>
            <a:ext cx="5616624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612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2ка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37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818"/>
            <a:ext cx="6624736" cy="6847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96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344816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107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0324"/>
            <a:ext cx="5760640" cy="6597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49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6328"/>
            <a:ext cx="5616624" cy="65253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683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4ка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3346"/>
            <a:ext cx="8892480" cy="668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80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Царевна-лягушка.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011" y="130324"/>
            <a:ext cx="6677706" cy="6597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059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</cp:revision>
  <dcterms:created xsi:type="dcterms:W3CDTF">2021-01-13T11:41:31Z</dcterms:created>
  <dcterms:modified xsi:type="dcterms:W3CDTF">2021-01-13T11:58:48Z</dcterms:modified>
</cp:coreProperties>
</file>