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60" r:id="rId5"/>
    <p:sldId id="261" r:id="rId6"/>
    <p:sldId id="263" r:id="rId7"/>
    <p:sldId id="264" r:id="rId8"/>
    <p:sldId id="265" r:id="rId9"/>
    <p:sldId id="267" r:id="rId10"/>
    <p:sldId id="268" r:id="rId11"/>
    <p:sldId id="266" r:id="rId12"/>
    <p:sldId id="269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3301E1-C9FB-4751-BE9C-17D2D4C838C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E33E81-E2D0-49B4-81E3-146B22A7D4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Мои документы\shablony-dlya-prezentaziy-1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8858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571604" y="1500174"/>
            <a:ext cx="600079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«Применение современных педагогических технологий в ОД по познавательному развитию»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Чакова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А.У.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2021г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~\Desktop\маски\105APPLE\IMG_55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3848100" cy="5072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2" name="Picture 2" descr="C:\Users\~\Desktop\маски\105APPLE\IMG_52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66"/>
            <a:ext cx="3848100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Users\~\Desktop\маски\105APPLE\IMG_53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928934"/>
            <a:ext cx="3848100" cy="3702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Users\~\Desktop\IMG_84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214422"/>
            <a:ext cx="4059230" cy="4562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Игровые </a:t>
            </a:r>
            <a:r>
              <a:rPr lang="ru-RU" sz="2400" b="1" dirty="0" smtClean="0"/>
              <a:t>технологии</a:t>
            </a:r>
            <a:r>
              <a:rPr lang="ru-RU" sz="2400" dirty="0" smtClean="0"/>
              <a:t> — вот фундамент всего </a:t>
            </a:r>
            <a:r>
              <a:rPr lang="ru-RU" sz="2400" b="1" dirty="0" smtClean="0"/>
              <a:t>дошкольного образования</a:t>
            </a:r>
            <a:endParaRPr lang="ru-RU" sz="2400" dirty="0"/>
          </a:p>
        </p:txBody>
      </p:sp>
      <p:pic>
        <p:nvPicPr>
          <p:cNvPr id="3078" name="Picture 6" descr="C:\Users\~\Desktop\IMG_84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848100" cy="4559296"/>
          </a:xfrm>
          <a:prstGeom prst="rect">
            <a:avLst/>
          </a:prstGeom>
          <a:noFill/>
        </p:spPr>
      </p:pic>
      <p:pic>
        <p:nvPicPr>
          <p:cNvPr id="13" name="Picture 6" descr="C:\Users\~\Desktop\IMG_84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3848100" cy="4059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Users\~\Desktop\маски\107APPLE\IMG_70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786190"/>
            <a:ext cx="3857652" cy="2893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/>
          </a:p>
        </p:txBody>
      </p:sp>
      <p:pic>
        <p:nvPicPr>
          <p:cNvPr id="6146" name="Picture 2" descr="C:\Users\~\Desktop\IMG_05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57166"/>
            <a:ext cx="3848100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Users\~\Desktop\IMG_91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4286280" cy="3848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C:\Users\~\Desktop\IMG_98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3143248"/>
            <a:ext cx="4643470" cy="3482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Мои документы\shablony-dlya-prezentaziy-1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8858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571604" y="1500174"/>
            <a:ext cx="60007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за внимание!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~\Desktop\маски\107APPLE\INPL256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394472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~\Desktop\маски\104APPLE\HWAU73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428604"/>
            <a:ext cx="4914900" cy="3686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~\Desktop\маски\IMG_82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429000"/>
            <a:ext cx="5130800" cy="3205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/>
              <a:t> </a:t>
            </a:r>
            <a:r>
              <a:rPr lang="ru-RU" b="1" dirty="0" smtClean="0"/>
              <a:t>Технология</a:t>
            </a:r>
            <a:r>
              <a:rPr lang="ru-RU" dirty="0" smtClean="0"/>
              <a:t> </a:t>
            </a:r>
            <a:r>
              <a:rPr lang="ru-RU" dirty="0" err="1" smtClean="0"/>
              <a:t>разноуровневого</a:t>
            </a:r>
            <a:r>
              <a:rPr lang="ru-RU" dirty="0" smtClean="0"/>
              <a:t> обучения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Технология</a:t>
            </a: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разноуровневого обучения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C:\Users\~\Desktop\маски\IMG_83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3848100" cy="513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1" name="Picture 5" descr="C:\Users\~\Desktop\маски\105APPLE\IMG_55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714752"/>
            <a:ext cx="3205158" cy="2964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9" name="Picture 3" descr="C:\Users\~\Desktop\маски\IMG_83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071546"/>
            <a:ext cx="2928940" cy="39052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 </a:t>
            </a:r>
            <a:r>
              <a:rPr lang="ru-RU" b="1" dirty="0" smtClean="0"/>
              <a:t>технологии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5" name="Picture 3" descr="C:\Users\~\Desktop\маски\106APPLE\IMG_6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4000528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~\Desktop\BIYB75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928670"/>
            <a:ext cx="3289678" cy="4442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2" descr="C:\Users\~\Desktop\маски\106APPLE\IMG_61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714620"/>
            <a:ext cx="2924182" cy="3898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~\Desktop\маски\106APPLE\IMG_62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14290"/>
            <a:ext cx="4429156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59" name="Picture 3" descr="C:\Users\~\Desktop\маски\106APPLE\IMG_69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3848100" cy="513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5" name="Picture 1" descr="C:\Users\~\Desktop\маски\IMG_87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071810"/>
            <a:ext cx="4786346" cy="3589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Технология исследовательской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C:\Users\~\Desktop\маски\CIRY53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4714908" cy="48271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9" name="Picture 5" descr="C:\Users\~\Desktop\маски\HCLI879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571612"/>
            <a:ext cx="3394472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Личностно-ориентированные </a:t>
            </a:r>
            <a:r>
              <a:rPr lang="ru-RU" sz="2800" b="1" dirty="0" smtClean="0"/>
              <a:t>технологии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26" name="Picture 2" descr="C:\Users\~\Desktop\OBHE449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3857652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C:\Users\~\Desktop\маски\103APPLE\IMG_36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857364"/>
            <a:ext cx="4559296" cy="3848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Игры, спортивные досуги.</a:t>
            </a:r>
            <a:endParaRPr lang="ru-RU" dirty="0"/>
          </a:p>
        </p:txBody>
      </p:sp>
      <p:pic>
        <p:nvPicPr>
          <p:cNvPr id="2050" name="Picture 2" descr="C:\Users\~\Desktop\CQYN11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3398387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~\Desktop\ITQJ05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571612"/>
            <a:ext cx="4857784" cy="4329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образно-ролевые </a:t>
            </a:r>
            <a:br>
              <a:rPr lang="ru-RU" dirty="0" smtClean="0"/>
            </a:br>
            <a:r>
              <a:rPr lang="ru-RU" dirty="0" smtClean="0"/>
              <a:t>игры</a:t>
            </a:r>
            <a:endParaRPr lang="ru-RU" dirty="0"/>
          </a:p>
        </p:txBody>
      </p:sp>
      <p:pic>
        <p:nvPicPr>
          <p:cNvPr id="7" name="Picture 3" descr="C:\Users\~\Desktop\IMG_92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85728"/>
            <a:ext cx="4130668" cy="3848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5" descr="C:\Users\~\Desktop\IMG_91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85860"/>
            <a:ext cx="3848100" cy="513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~\Desktop\IMG_52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357562"/>
            <a:ext cx="4714908" cy="329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35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    </vt:lpstr>
      <vt:lpstr>  Технология разноуровневого обучения  </vt:lpstr>
      <vt:lpstr>Здоровьесберегающие технологии </vt:lpstr>
      <vt:lpstr>Слайд 5</vt:lpstr>
      <vt:lpstr>Технология исследовательской деятельности. </vt:lpstr>
      <vt:lpstr>Личностно-ориентированные технологии </vt:lpstr>
      <vt:lpstr> Игры, спортивные досуги.</vt:lpstr>
      <vt:lpstr>образно-ролевые  игры</vt:lpstr>
      <vt:lpstr>Слайд 10</vt:lpstr>
      <vt:lpstr>Игровые технологии — вот фундамент всего дошкольного образования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~</dc:creator>
  <cp:lastModifiedBy>~</cp:lastModifiedBy>
  <cp:revision>23</cp:revision>
  <dcterms:created xsi:type="dcterms:W3CDTF">2021-04-18T18:33:33Z</dcterms:created>
  <dcterms:modified xsi:type="dcterms:W3CDTF">2021-04-20T17:57:51Z</dcterms:modified>
</cp:coreProperties>
</file>