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96" r:id="rId3"/>
    <p:sldMasterId id="2147483708" r:id="rId4"/>
    <p:sldMasterId id="2147483720" r:id="rId5"/>
    <p:sldMasterId id="2147483732" r:id="rId6"/>
    <p:sldMasterId id="2147483744" r:id="rId7"/>
    <p:sldMasterId id="2147483756" r:id="rId8"/>
    <p:sldMasterId id="2147483768" r:id="rId9"/>
    <p:sldMasterId id="2147483780" r:id="rId10"/>
    <p:sldMasterId id="2147483792" r:id="rId11"/>
    <p:sldMasterId id="2147483804" r:id="rId12"/>
  </p:sldMasterIdLst>
  <p:sldIdLst>
    <p:sldId id="256" r:id="rId13"/>
    <p:sldId id="281" r:id="rId14"/>
    <p:sldId id="279" r:id="rId15"/>
    <p:sldId id="278" r:id="rId16"/>
    <p:sldId id="277" r:id="rId17"/>
    <p:sldId id="275" r:id="rId18"/>
    <p:sldId id="270" r:id="rId19"/>
    <p:sldId id="273" r:id="rId20"/>
    <p:sldId id="274" r:id="rId21"/>
    <p:sldId id="272" r:id="rId22"/>
    <p:sldId id="271" r:id="rId23"/>
    <p:sldId id="276" r:id="rId24"/>
    <p:sldId id="26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041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63830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98727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15638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62138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1993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97705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66382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07295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87455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66923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456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91683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14047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98727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15638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62138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1993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97705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66382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07295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87455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669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98727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45607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14047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98727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15638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62138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1993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97705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66382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07295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874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15638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66923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45607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1404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6213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199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977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6638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0729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874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8421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6692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4560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1404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9872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1563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6213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199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9770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6638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072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6765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8745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6692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4560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1404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9872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1563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6213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199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9770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663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7140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0729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8745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6692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4560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1404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98727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1563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62138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199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977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9163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66382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0729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8745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66923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45607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14047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98727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15638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62138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19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41261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97705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66382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07295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87455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66923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45607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14047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98727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15638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621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8646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1993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97705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66382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07295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87455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66923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45607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14047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98727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156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99237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62138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1993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97705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66382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07295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87455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6692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45607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14047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987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47116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15638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62138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1993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97705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66382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07295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87455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66923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45607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140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CF2E3-6ECB-47FA-ADBF-D6491E560A04}" type="datetimeFigureOut">
              <a:rPr lang="ru-RU" smtClean="0"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48E08-0C60-4359-893B-49D32DB348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987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7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7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7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7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7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7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7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7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7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7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CF2E3-6ECB-47FA-ADBF-D6491E560A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25.10.2018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48E08-0C60-4359-893B-49D32DB3487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7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9.xml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0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8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7.xml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81000">
              <a:schemeClr val="accent6">
                <a:lumMod val="75000"/>
              </a:schemeClr>
            </a:gs>
            <a:gs pos="98000">
              <a:srgbClr val="FC0E0F"/>
            </a:gs>
            <a:gs pos="49000">
              <a:srgbClr val="00B050"/>
            </a:gs>
            <a:gs pos="32000">
              <a:srgbClr val="00B0F0"/>
            </a:gs>
            <a:gs pos="17000">
              <a:srgbClr val="0070C0"/>
            </a:gs>
            <a:gs pos="67000">
              <a:srgbClr val="FFF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505671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ea typeface="+mj-ea"/>
                <a:cs typeface="+mj-cs"/>
              </a:rPr>
              <a:t>Hobbies</a:t>
            </a:r>
            <a:r>
              <a:rPr lang="ru-RU" sz="9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ea typeface="+mj-ea"/>
                <a:cs typeface="+mj-cs"/>
              </a:rPr>
              <a:t/>
            </a:r>
            <a:br>
              <a:rPr lang="ru-RU" sz="9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ea typeface="+mj-ea"/>
                <a:cs typeface="+mj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1640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81000">
              <a:schemeClr val="accent6">
                <a:lumMod val="75000"/>
              </a:schemeClr>
            </a:gs>
            <a:gs pos="98000">
              <a:srgbClr val="FC0E0F"/>
            </a:gs>
            <a:gs pos="49000">
              <a:srgbClr val="00B050"/>
            </a:gs>
            <a:gs pos="32000">
              <a:srgbClr val="00B0F0"/>
            </a:gs>
            <a:gs pos="17000">
              <a:srgbClr val="0070C0"/>
            </a:gs>
            <a:gs pos="67000">
              <a:srgbClr val="FFF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Инна\Desktop\Хобби\скачанные файлы (1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320" y="2420888"/>
            <a:ext cx="4184563" cy="278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47856" y="836712"/>
            <a:ext cx="23494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Gardening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104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81000">
              <a:schemeClr val="accent6">
                <a:lumMod val="75000"/>
              </a:schemeClr>
            </a:gs>
            <a:gs pos="98000">
              <a:srgbClr val="FC0E0F"/>
            </a:gs>
            <a:gs pos="49000">
              <a:srgbClr val="00B050"/>
            </a:gs>
            <a:gs pos="32000">
              <a:srgbClr val="00B0F0"/>
            </a:gs>
            <a:gs pos="17000">
              <a:srgbClr val="0070C0"/>
            </a:gs>
            <a:gs pos="67000">
              <a:srgbClr val="FFF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C:\Users\Инна\Desktop\Хобби\скачанные файлы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80928"/>
            <a:ext cx="3728720" cy="2503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C:\Users\Инна\Desktop\Хобби\images (2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780929"/>
            <a:ext cx="3745794" cy="249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017447" y="1268760"/>
            <a:ext cx="18626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Reading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2333" y="1268760"/>
            <a:ext cx="19150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Drawing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104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81000">
              <a:schemeClr val="accent6">
                <a:lumMod val="75000"/>
              </a:schemeClr>
            </a:gs>
            <a:gs pos="98000">
              <a:srgbClr val="FC0E0F"/>
            </a:gs>
            <a:gs pos="49000">
              <a:srgbClr val="00B050"/>
            </a:gs>
            <a:gs pos="32000">
              <a:srgbClr val="00B0F0"/>
            </a:gs>
            <a:gs pos="17000">
              <a:srgbClr val="0070C0"/>
            </a:gs>
            <a:gs pos="67000">
              <a:srgbClr val="FFF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470025"/>
          </a:xfrm>
        </p:spPr>
        <p:txBody>
          <a:bodyPr>
            <a:normAutofit fontScale="90000"/>
          </a:bodyPr>
          <a:lstStyle/>
          <a:p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Инна\Desktop\Хобби\images (1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628800"/>
            <a:ext cx="26289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Инна\Desktop\Хобби\images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509120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Инна\Desktop\Хобби\images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68760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907543" y="5229200"/>
            <a:ext cx="33425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Taking pictures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12160" y="622429"/>
            <a:ext cx="16594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Fishing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404664"/>
            <a:ext cx="22127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Travelling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104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81000">
              <a:schemeClr val="accent6">
                <a:lumMod val="75000"/>
              </a:schemeClr>
            </a:gs>
            <a:gs pos="98000">
              <a:srgbClr val="FC0E0F"/>
            </a:gs>
            <a:gs pos="49000">
              <a:srgbClr val="00B050"/>
            </a:gs>
            <a:gs pos="32000">
              <a:srgbClr val="00B0F0"/>
            </a:gs>
            <a:gs pos="17000">
              <a:srgbClr val="0070C0"/>
            </a:gs>
            <a:gs pos="67000">
              <a:srgbClr val="FFF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9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ea typeface="+mn-ea"/>
                <a:cs typeface="+mn-cs"/>
              </a:rPr>
              <a:t>And many, many more …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104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81000">
              <a:schemeClr val="accent6">
                <a:lumMod val="75000"/>
              </a:schemeClr>
            </a:gs>
            <a:gs pos="98000">
              <a:srgbClr val="FC0E0F"/>
            </a:gs>
            <a:gs pos="49000">
              <a:srgbClr val="00B050"/>
            </a:gs>
            <a:gs pos="32000">
              <a:srgbClr val="00B0F0"/>
            </a:gs>
            <a:gs pos="17000">
              <a:srgbClr val="0070C0"/>
            </a:gs>
            <a:gs pos="67000">
              <a:srgbClr val="FFF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Contents: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988840"/>
            <a:ext cx="6840760" cy="3744416"/>
          </a:xfrm>
        </p:spPr>
        <p:txBody>
          <a:bodyPr>
            <a:normAutofit fontScale="55000" lnSpcReduction="20000"/>
          </a:bodyPr>
          <a:lstStyle/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Collecting things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Doing sports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Playing the musical instruments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Making things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Looking after animals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Going somewhere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Dancing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Gardening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Drawing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Reading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Travelling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Fishing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Taking pictures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n-US" dirty="0" smtClean="0"/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n-US" dirty="0" smtClean="0"/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n-US" dirty="0" smtClean="0"/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n-US" dirty="0" smtClean="0"/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n-US" dirty="0" smtClean="0"/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5019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81000">
              <a:schemeClr val="accent6">
                <a:lumMod val="75000"/>
              </a:schemeClr>
            </a:gs>
            <a:gs pos="98000">
              <a:srgbClr val="FC0E0F"/>
            </a:gs>
            <a:gs pos="49000">
              <a:srgbClr val="00B050"/>
            </a:gs>
            <a:gs pos="32000">
              <a:srgbClr val="00B0F0"/>
            </a:gs>
            <a:gs pos="17000">
              <a:srgbClr val="0070C0"/>
            </a:gs>
            <a:gs pos="67000">
              <a:srgbClr val="FFF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50554" y="4766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Collecting things</a:t>
            </a:r>
            <a:r>
              <a:rPr lang="ru-RU" sz="3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3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ru-RU" sz="3600" dirty="0">
              <a:solidFill>
                <a:prstClr val="black"/>
              </a:solidFill>
            </a:endParaRPr>
          </a:p>
        </p:txBody>
      </p:sp>
      <p:pic>
        <p:nvPicPr>
          <p:cNvPr id="1026" name="Picture 2" descr="C:\Users\Инна\Desktop\Хобби\images (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1887">
            <a:off x="323528" y="1268760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Инна\Desktop\Хобби\images (9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21192">
            <a:off x="6205512" y="1268760"/>
            <a:ext cx="26098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Инна\Desktop\Хобби\soldat-300x22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24789">
            <a:off x="271712" y="4526156"/>
            <a:ext cx="2295875" cy="1721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Инна\Desktop\Хобби\скачанные файлы (3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254" y="5292109"/>
            <a:ext cx="2228849" cy="1248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Инна\Desktop\Хобби\скачанные файлы (7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254" y="1460612"/>
            <a:ext cx="25146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Инна\Desktop\Хобби\скачанные файлы (8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135" y="3490652"/>
            <a:ext cx="2971800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Инна\Desktop\Хобби\скачанные файлы (1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6644">
            <a:off x="6267991" y="4419347"/>
            <a:ext cx="2591112" cy="172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910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81000">
              <a:schemeClr val="accent6">
                <a:lumMod val="75000"/>
              </a:schemeClr>
            </a:gs>
            <a:gs pos="98000">
              <a:srgbClr val="FC0E0F"/>
            </a:gs>
            <a:gs pos="49000">
              <a:srgbClr val="00B050"/>
            </a:gs>
            <a:gs pos="32000">
              <a:srgbClr val="00B0F0"/>
            </a:gs>
            <a:gs pos="17000">
              <a:srgbClr val="0070C0"/>
            </a:gs>
            <a:gs pos="67000">
              <a:srgbClr val="FFF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Инна\Desktop\Хобби\images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27" y="1492597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Инна\Desktop\Хобби\images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916832"/>
            <a:ext cx="208597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Инна\Desktop\Хобби\скачанные файлы (1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989947"/>
            <a:ext cx="2600325" cy="176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Инна\Desktop\Хобби\images (2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72073"/>
            <a:ext cx="22860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Инна\Desktop\Хобби\images (14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018" y="4650196"/>
            <a:ext cx="2590800" cy="176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Инна\Desktop\Хобби\images (18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013176"/>
            <a:ext cx="2733675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24815" y="26064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Doing sports</a:t>
            </a:r>
            <a:r>
              <a:rPr lang="ru-RU" sz="3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3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ru-RU" sz="3600" dirty="0">
              <a:solidFill>
                <a:prstClr val="black"/>
              </a:solidFill>
            </a:endParaRPr>
          </a:p>
        </p:txBody>
      </p:sp>
      <p:pic>
        <p:nvPicPr>
          <p:cNvPr id="2056" name="Picture 8" descr="C:\Users\Инна\Desktop\Хобби\images (15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088157"/>
            <a:ext cx="2752725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238152" y="5827546"/>
            <a:ext cx="13502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hockey</a:t>
            </a:r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910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81000">
              <a:schemeClr val="accent6">
                <a:lumMod val="75000"/>
              </a:schemeClr>
            </a:gs>
            <a:gs pos="98000">
              <a:srgbClr val="FC0E0F"/>
            </a:gs>
            <a:gs pos="49000">
              <a:srgbClr val="00B050"/>
            </a:gs>
            <a:gs pos="32000">
              <a:srgbClr val="00B0F0"/>
            </a:gs>
            <a:gs pos="17000">
              <a:srgbClr val="0070C0"/>
            </a:gs>
            <a:gs pos="67000">
              <a:srgbClr val="FFF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Инна\Desktop\Хобби\images (1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916832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Инна\Desktop\Хобби\images (1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743" y="1554881"/>
            <a:ext cx="184785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Инна\Desktop\Хобби\images (1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24744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Инна\Desktop\Хобби\скачанные файлы (10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646990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Инна\Desktop\Хобби\скачанные файлы (11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743" y="4300973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Инна\Desktop\Хобби\скачанные файлы (9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365" y="4323941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8755" y="332656"/>
            <a:ext cx="68775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Playing the musical instruments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910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81000">
              <a:schemeClr val="accent6">
                <a:lumMod val="75000"/>
              </a:schemeClr>
            </a:gs>
            <a:gs pos="98000">
              <a:srgbClr val="FC0E0F"/>
            </a:gs>
            <a:gs pos="49000">
              <a:srgbClr val="00B050"/>
            </a:gs>
            <a:gs pos="32000">
              <a:srgbClr val="00B0F0"/>
            </a:gs>
            <a:gs pos="17000">
              <a:srgbClr val="0070C0"/>
            </a:gs>
            <a:gs pos="67000">
              <a:srgbClr val="FFF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Инна\Desktop\Хобби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41079">
            <a:off x="371933" y="1760142"/>
            <a:ext cx="280035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Инна\Desktop\Хобби\скачанные файл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1195">
            <a:off x="6535598" y="1521796"/>
            <a:ext cx="23907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Инна\Desktop\Хобби\скачанные файлы (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4353">
            <a:off x="373333" y="4031440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33593" y="370017"/>
            <a:ext cx="31486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Making things</a:t>
            </a:r>
            <a:endParaRPr lang="ru-RU" dirty="0"/>
          </a:p>
        </p:txBody>
      </p:sp>
      <p:pic>
        <p:nvPicPr>
          <p:cNvPr id="5125" name="Picture 5" descr="C:\Users\Инна\Desktop\Хобби\скачанные файлы (3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1536">
            <a:off x="6185680" y="4031440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Инна\Desktop\Хобби\скачанные файлы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16192">
            <a:off x="3266650" y="4581128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Инна\Desktop\Хобби\скачанные файлы (1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3" y="1916832"/>
            <a:ext cx="2143125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910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81000">
              <a:schemeClr val="accent6">
                <a:lumMod val="75000"/>
              </a:schemeClr>
            </a:gs>
            <a:gs pos="98000">
              <a:srgbClr val="FC0E0F"/>
            </a:gs>
            <a:gs pos="49000">
              <a:srgbClr val="00B050"/>
            </a:gs>
            <a:gs pos="32000">
              <a:srgbClr val="00B0F0"/>
            </a:gs>
            <a:gs pos="17000">
              <a:srgbClr val="0070C0"/>
            </a:gs>
            <a:gs pos="67000">
              <a:srgbClr val="FFF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Инна\Desktop\Хобби\скачанные файлы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1844824"/>
            <a:ext cx="26098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Инна\Desktop\Хобби\images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051" y="1542696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Инна\Desktop\Хобби\скачанные файлы (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48175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Инна\Desktop\Хобби\imag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25" y="1859111"/>
            <a:ext cx="1724025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Инна\Desktop\Хобби\скачанные файлы (4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279562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C:\Users\Инна\Desktop\Хобби\images (2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448175"/>
            <a:ext cx="224790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01031" y="332656"/>
            <a:ext cx="5801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Looking after animals</a:t>
            </a:r>
            <a:r>
              <a:rPr lang="ru-RU" sz="3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ru-RU" sz="3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ru-RU" sz="3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104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81000">
              <a:schemeClr val="accent6">
                <a:lumMod val="75000"/>
              </a:schemeClr>
            </a:gs>
            <a:gs pos="98000">
              <a:srgbClr val="FC0E0F"/>
            </a:gs>
            <a:gs pos="49000">
              <a:srgbClr val="00B050"/>
            </a:gs>
            <a:gs pos="32000">
              <a:srgbClr val="00B0F0"/>
            </a:gs>
            <a:gs pos="17000">
              <a:srgbClr val="0070C0"/>
            </a:gs>
            <a:gs pos="67000">
              <a:srgbClr val="FFF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Инна\Desktop\Хобби\скачанные файлы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437112"/>
            <a:ext cx="2991190" cy="199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Инна\Desktop\Хобби\kinoteatr_zritel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517131"/>
            <a:ext cx="2747909" cy="183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Инна\Desktop\Хобби\скачанные файлы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772816"/>
            <a:ext cx="3200400" cy="212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40341" y="476672"/>
            <a:ext cx="39571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Going somewhere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104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81000">
              <a:schemeClr val="accent6">
                <a:lumMod val="75000"/>
              </a:schemeClr>
            </a:gs>
            <a:gs pos="98000">
              <a:srgbClr val="FC0E0F"/>
            </a:gs>
            <a:gs pos="49000">
              <a:srgbClr val="00B050"/>
            </a:gs>
            <a:gs pos="32000">
              <a:srgbClr val="00B0F0"/>
            </a:gs>
            <a:gs pos="17000">
              <a:srgbClr val="0070C0"/>
            </a:gs>
            <a:gs pos="67000">
              <a:srgbClr val="FFF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Инна\Desktop\Хобби\images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3312368" cy="4471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91880" y="651716"/>
            <a:ext cx="18630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Dancing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6147" name="Picture 3" descr="C:\Users\Инна\Desktop\Хобби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28800"/>
            <a:ext cx="3384376" cy="225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Инна\Desktop\Хобби\скачанные файлы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221088"/>
            <a:ext cx="3437770" cy="2338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91048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56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13</vt:i4>
      </vt:variant>
    </vt:vector>
  </HeadingPairs>
  <TitlesOfParts>
    <vt:vector size="25" baseType="lpstr">
      <vt:lpstr>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11_Тема Office</vt:lpstr>
      <vt:lpstr>12_Тема Office</vt:lpstr>
      <vt:lpstr>13_Тема Office</vt:lpstr>
      <vt:lpstr>Презентация PowerPoint</vt:lpstr>
      <vt:lpstr>Contents: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And many, many more 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Инна</cp:lastModifiedBy>
  <cp:revision>10</cp:revision>
  <dcterms:created xsi:type="dcterms:W3CDTF">2016-03-13T14:11:24Z</dcterms:created>
  <dcterms:modified xsi:type="dcterms:W3CDTF">2018-10-24T21:48:23Z</dcterms:modified>
</cp:coreProperties>
</file>