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5"/>
  </p:notesMasterIdLst>
  <p:sldIdLst>
    <p:sldId id="256" r:id="rId2"/>
    <p:sldId id="278" r:id="rId3"/>
    <p:sldId id="257" r:id="rId4"/>
    <p:sldId id="258" r:id="rId5"/>
    <p:sldId id="259" r:id="rId6"/>
    <p:sldId id="260" r:id="rId7"/>
    <p:sldId id="275" r:id="rId8"/>
    <p:sldId id="261" r:id="rId9"/>
    <p:sldId id="262" r:id="rId10"/>
    <p:sldId id="263" r:id="rId11"/>
    <p:sldId id="291" r:id="rId12"/>
    <p:sldId id="290" r:id="rId13"/>
    <p:sldId id="282" r:id="rId14"/>
    <p:sldId id="286" r:id="rId15"/>
    <p:sldId id="285" r:id="rId16"/>
    <p:sldId id="268" r:id="rId17"/>
    <p:sldId id="279" r:id="rId18"/>
    <p:sldId id="288" r:id="rId19"/>
    <p:sldId id="270" r:id="rId20"/>
    <p:sldId id="271" r:id="rId21"/>
    <p:sldId id="280" r:id="rId22"/>
    <p:sldId id="272" r:id="rId23"/>
    <p:sldId id="273" r:id="rId24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98D04-5A7D-42AE-9305-35440E5E1E76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DB1C1-7324-458B-9038-8C7D9DD8D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91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DB1C1-7324-458B-9038-8C7D9DD8D77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402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DB1C1-7324-458B-9038-8C7D9DD8D77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788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FDB1C1-7324-458B-9038-8C7D9DD8D77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22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3794A0-C005-41FB-8696-49C98E72F897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DCA0F7-E423-4CC4-A352-249013818AA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2403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Мастер – класс </a:t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3600" b="1" dirty="0" smtClean="0">
                <a:latin typeface="Bookman Old Style" pitchFamily="18" charset="0"/>
              </a:rPr>
              <a:t>для педагогов</a:t>
            </a:r>
            <a:br>
              <a:rPr lang="ru-RU" sz="3600" b="1" dirty="0" smtClean="0">
                <a:latin typeface="Bookman Old Style" pitchFamily="18" charset="0"/>
              </a:rPr>
            </a:br>
            <a:r>
              <a:rPr lang="ru-RU" sz="2800" b="1" dirty="0" smtClean="0">
                <a:latin typeface="Bookman Old Style" pitchFamily="18" charset="0"/>
              </a:rPr>
              <a:t/>
            </a:r>
            <a:br>
              <a:rPr lang="ru-RU" sz="2800" b="1" dirty="0" smtClean="0">
                <a:latin typeface="Bookman Old Style" pitchFamily="18" charset="0"/>
              </a:rPr>
            </a:br>
            <a:r>
              <a:rPr lang="ru-RU" sz="2800" b="1" dirty="0">
                <a:latin typeface="Bookman Old Style" pitchFamily="18" charset="0"/>
              </a:rPr>
              <a:t>« Оздоровление детей дошкольного возраста по методике игрового </a:t>
            </a:r>
            <a:r>
              <a:rPr lang="ru-RU" sz="2800" b="1" dirty="0" err="1">
                <a:latin typeface="Bookman Old Style" pitchFamily="18" charset="0"/>
              </a:rPr>
              <a:t>стретчинга</a:t>
            </a:r>
            <a:r>
              <a:rPr lang="ru-RU" sz="2800" b="1" dirty="0">
                <a:latin typeface="Bookman Old Style" pitchFamily="18" charset="0"/>
              </a:rPr>
              <a:t>»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8280920" cy="1944215"/>
          </a:xfrm>
        </p:spPr>
        <p:txBody>
          <a:bodyPr/>
          <a:lstStyle/>
          <a:p>
            <a:pPr algn="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Подготовил :</a:t>
            </a:r>
            <a:endParaRPr lang="ru-RU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               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        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Инструктор по физической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культуры</a:t>
            </a:r>
            <a:endParaRPr lang="ru-RU" dirty="0">
              <a:solidFill>
                <a:schemeClr val="bg2">
                  <a:lumMod val="25000"/>
                </a:schemeClr>
              </a:solidFill>
              <a:latin typeface="Bookman Old Style" pitchFamily="18" charset="0"/>
            </a:endParaRPr>
          </a:p>
          <a:p>
            <a:pPr algn="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Киселёва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Ирина Борисовна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64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8667"/>
            <a:ext cx="8291264" cy="15061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latin typeface="Bookman Old Style" pitchFamily="18" charset="0"/>
              </a:rPr>
              <a:t>Практическое занятие  </a:t>
            </a:r>
            <a:r>
              <a:rPr lang="ru-RU" sz="4000" b="1" dirty="0" err="1" smtClean="0">
                <a:latin typeface="Bookman Old Style" pitchFamily="18" charset="0"/>
              </a:rPr>
              <a:t>стретчингом</a:t>
            </a:r>
            <a:r>
              <a:rPr lang="ru-RU" sz="4000" b="1" dirty="0" smtClean="0">
                <a:latin typeface="Bookman Old Style" pitchFamily="18" charset="0"/>
              </a:rPr>
              <a:t> 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3923928" y="1556793"/>
            <a:ext cx="4762873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Упражнение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на осанку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«Солнышко»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 - помогает растянуть боковые мышцы туловища, сохраняет гибкость позвоночника, подвижность тазобедренных суставов.</a:t>
            </a:r>
          </a:p>
          <a:p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Ноги на ширине плеч, левая (правая) стопа развернута наружу, руки в стороны.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1) На выдохе – наклоняться в левую (правую) сторону, пока левая (правая) рука не коснется пола, правая (левая) рука вытянута вверх.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2)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По 2 раза в каждую сторону.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r="10241"/>
          <a:stretch>
            <a:fillRect/>
          </a:stretch>
        </p:blipFill>
        <p:spPr>
          <a:xfrm>
            <a:off x="251520" y="1700808"/>
            <a:ext cx="3864808" cy="3281536"/>
          </a:xfrm>
        </p:spPr>
      </p:pic>
    </p:spTree>
    <p:extLst>
      <p:ext uri="{BB962C8B-B14F-4D97-AF65-F5344CB8AC3E}">
        <p14:creationId xmlns:p14="http://schemas.microsoft.com/office/powerpoint/2010/main" val="29207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667"/>
            <a:ext cx="8435281" cy="15061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подвижности голеностопного сустава и эластичности мышц голени и стопы (ходьба)</a:t>
            </a:r>
            <a:r>
              <a:rPr lang="ru-RU" dirty="0">
                <a:latin typeface="Bookman Old Style" pitchFamily="18" charset="0"/>
              </a:rPr>
              <a:t> </a:t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3635896" y="1340768"/>
            <a:ext cx="5256584" cy="504056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Такое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упражнение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стретчинг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делает суставы ног более подвижными, оно эффективно в плане профилактики развития плоскостопия, а также улучшает осанку. 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 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Предупреждают развитие плоскостопия Упражнение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 «Ходьба». 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Укрепление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 развитие стоп.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Сесть в позу прямого угла, ноги вместе, носки вытянуты. Руки в упоре сзади (высокий упор).  Чтобы делать необходимые движения, руки надо отвести за спину и сделать высокий упор сзади. Затем под ритмичную музыку нужно по очереди тянуть на себя носочки ног, дышать при этом можно произвольно                                                                           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1. Тянуть носки на себя.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2. Вытянуть носки.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3. Повторить как в 1-м, 2-м, но попеременно.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4. Круговым движением по полу сблизить носки друг с другом, пятки остаются вместе, колени не сгибать.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4" r="16284"/>
          <a:stretch>
            <a:fillRect/>
          </a:stretch>
        </p:blipFill>
        <p:spPr>
          <a:xfrm>
            <a:off x="179388" y="2349500"/>
            <a:ext cx="3565525" cy="2925763"/>
          </a:xfrm>
        </p:spPr>
      </p:pic>
    </p:spTree>
    <p:extLst>
      <p:ext uri="{BB962C8B-B14F-4D97-AF65-F5344CB8AC3E}">
        <p14:creationId xmlns:p14="http://schemas.microsoft.com/office/powerpoint/2010/main" val="168000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1" y="338667"/>
            <a:ext cx="8075240" cy="1362141"/>
          </a:xfrm>
        </p:spPr>
        <p:txBody>
          <a:bodyPr/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мышц плечевого пояса </a:t>
            </a:r>
            <a:r>
              <a:rPr lang="ru-RU" dirty="0">
                <a:latin typeface="Bookman Old Style" pitchFamily="18" charset="0"/>
              </a:rPr>
              <a:t>- </a:t>
            </a:r>
            <a:r>
              <a:rPr lang="ru-RU" b="1" dirty="0">
                <a:latin typeface="Bookman Old Style" pitchFamily="18" charset="0"/>
              </a:rPr>
              <a:t>«Бабочка».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0" r="9490"/>
          <a:stretch>
            <a:fillRect/>
          </a:stretch>
        </p:blipFill>
        <p:spPr>
          <a:xfrm>
            <a:off x="510654" y="1985750"/>
            <a:ext cx="3566160" cy="292608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067944" y="1916832"/>
            <a:ext cx="4618857" cy="3960439"/>
          </a:xfrm>
        </p:spPr>
        <p:txBody>
          <a:bodyPr>
            <a:normAutofit fontScale="92500"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Сесть в позу прямого угла, согнуть ноги в коленях, соединить стопы. Колени развести. Руками обхватить стопы ног, спина прямая. Опустить развернутые колени до пола. Задержаться нужное время. Поднять колени с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пола.</a:t>
            </a: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Способствует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усилению внутриполостному давлению, а значит, воздействует на органы брюшной полости. Помимо этого идет стимуляция действий подкожных  нервов. 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      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921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667"/>
            <a:ext cx="8435281" cy="15061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подвижности голеностопного сустава и эластичности мышц голени и стопы (ходьба)</a:t>
            </a:r>
            <a:r>
              <a:rPr lang="ru-RU" dirty="0">
                <a:latin typeface="Bookman Old Style" pitchFamily="18" charset="0"/>
              </a:rPr>
              <a:t> </a:t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3635896" y="1340768"/>
            <a:ext cx="5256584" cy="504056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Такое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упражнение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стретчинг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делает суставы ног более подвижными, оно эффективно в плане профилактики развития плоскостопия, а также улучшает осанку. </a:t>
            </a:r>
            <a:b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 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Предупреждают развитие плоскостопия Упражнение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 «Ходьба». 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Укрепление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 развитие стоп.</a:t>
            </a:r>
          </a:p>
          <a:p>
            <a:pPr>
              <a:lnSpc>
                <a:spcPct val="120000"/>
              </a:lnSpc>
            </a:pP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Сесть в позу прямого угла, ноги вместе, носки вытянуты. Руки в упоре сзади (высокий упор).  Чтобы делать необходимые движения, руки надо отвести за спину и сделать высокий упор сзади. Затем под ритмичную музыку нужно по очереди тянуть на себя носочки ног, дышать при этом можно произвольно                                                                           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1. Тянуть носки на себя.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2. Вытянуть носки.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3. Повторить как в 1-м, 2-м, но попеременно.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4. Круговым движением по полу сблизить носки друг с другом, пятки остаются вместе, колени не сгибать.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4" r="16284"/>
          <a:stretch>
            <a:fillRect/>
          </a:stretch>
        </p:blipFill>
        <p:spPr>
          <a:xfrm>
            <a:off x="179388" y="2349500"/>
            <a:ext cx="3565525" cy="2925763"/>
          </a:xfrm>
        </p:spPr>
      </p:pic>
    </p:spTree>
    <p:extLst>
      <p:ext uri="{BB962C8B-B14F-4D97-AF65-F5344CB8AC3E}">
        <p14:creationId xmlns:p14="http://schemas.microsoft.com/office/powerpoint/2010/main" val="8752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79"/>
            <a:ext cx="8133125" cy="720081"/>
          </a:xfrm>
        </p:spPr>
        <p:txBody>
          <a:bodyPr/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мышц спины (кошка)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283968" y="1700808"/>
            <a:ext cx="4608511" cy="46085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2800" dirty="0"/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Увеличивается приток крови к позвоночнику и выходящим из него нервам</a:t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Укрепляется позвоночник</a:t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Преодолевается скованность позвоночника и его деформация</a:t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-Препятствует отложению солей.</a:t>
            </a: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- Стоя в упоре на ладони и колени.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1) Прогнуться в пояснице, голову поднять вверх и вперед – вдох.</a:t>
            </a:r>
          </a:p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2) Округлить спину, голову опустить вниз – выдох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107504" y="1700808"/>
            <a:ext cx="4464496" cy="3816424"/>
          </a:xfrm>
        </p:spPr>
      </p:pic>
    </p:spTree>
    <p:extLst>
      <p:ext uri="{BB962C8B-B14F-4D97-AF65-F5344CB8AC3E}">
        <p14:creationId xmlns:p14="http://schemas.microsoft.com/office/powerpoint/2010/main" val="42853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17101" cy="144015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мышц брюшного пресса (страус)</a:t>
            </a:r>
            <a:br>
              <a:rPr lang="ru-RU" b="1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355976" y="1844824"/>
            <a:ext cx="4466539" cy="432048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Укрепление мышц живота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Предупреждаются функциональные расстройства желудка, печени, кишечника.  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-Внутренние органы обильно снабжаются кровью и очищаются</a:t>
            </a: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.: стоя, ноги вместе, колени прямые.                      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1- поднять руки над головой и потянуться вверх; 2- опустить руки и на выдохе наклониться вперед, лбом коснуться ног, голова при наклоне тянется к полу; 3- сцепить руки за лодыжками;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 4-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>
          <a:xfrm>
            <a:off x="179512" y="1772816"/>
            <a:ext cx="4392488" cy="3353544"/>
          </a:xfrm>
        </p:spPr>
      </p:pic>
    </p:spTree>
    <p:extLst>
      <p:ext uri="{BB962C8B-B14F-4D97-AF65-F5344CB8AC3E}">
        <p14:creationId xmlns:p14="http://schemas.microsoft.com/office/powerpoint/2010/main" val="29298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338667"/>
            <a:ext cx="8147248" cy="1434149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гибкости позвоночника (веточка</a:t>
            </a:r>
            <a:r>
              <a:rPr lang="ru-RU" sz="2400" b="1" dirty="0"/>
              <a:t>)</a:t>
            </a:r>
            <a:r>
              <a:rPr lang="ru-RU" sz="2400" dirty="0"/>
              <a:t/>
            </a:r>
            <a:br>
              <a:rPr lang="ru-RU" sz="2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</a:t>
            </a:r>
            <a:r>
              <a:rPr lang="ru-RU" sz="34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п.: узкая стойка, руки вытянуты вперёд и сцеплены «в замок».1-поднять руки над головой; 2- вернуться в и. </a:t>
            </a:r>
            <a:r>
              <a:rPr lang="ru-RU" sz="3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</a:t>
            </a:r>
            <a:endParaRPr lang="ru-RU" sz="3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sz="3400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1" r="14061"/>
          <a:stretch>
            <a:fillRect/>
          </a:stretch>
        </p:blipFill>
        <p:spPr>
          <a:xfrm>
            <a:off x="251520" y="2276872"/>
            <a:ext cx="4896544" cy="3425552"/>
          </a:xfrm>
        </p:spPr>
      </p:pic>
    </p:spTree>
    <p:extLst>
      <p:ext uri="{BB962C8B-B14F-4D97-AF65-F5344CB8AC3E}">
        <p14:creationId xmlns:p14="http://schemas.microsoft.com/office/powerpoint/2010/main" val="37452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8667"/>
            <a:ext cx="8219257" cy="114611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Упражнение для гибкости позвоночника «Волшебные палочки»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body" sz="half" idx="2"/>
          </p:nvPr>
        </p:nvSpPr>
        <p:spPr>
          <a:xfrm>
            <a:off x="4139953" y="1700808"/>
            <a:ext cx="4824536" cy="460851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 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Увеличивают приток крови к позвоночнику и выходящим из него нервам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Укрепляют позвоночник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Преодолевают скованность позвоночника и его деформацию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Препятствуют отложению солей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- Развивают гибкость и эластичность мышц</a:t>
            </a:r>
          </a:p>
          <a:p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-  Лечь на спину, ноги вместе, носки оттянуты. Руки вдоль туловища ладонями вниз. Не сгибая ноги в коленях, сохраняя оттянутые носки, медленно поднять ноги в вертикальное положение. Таз не отрывать от пола. Задержаться нужное количество времени. Медленно вернуться в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Дыхание нормальное.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1" r="17121"/>
          <a:stretch>
            <a:fillRect/>
          </a:stretch>
        </p:blipFill>
        <p:spPr>
          <a:xfrm>
            <a:off x="251520" y="2060848"/>
            <a:ext cx="3960118" cy="3167682"/>
          </a:xfrm>
        </p:spPr>
      </p:pic>
    </p:spTree>
    <p:extLst>
      <p:ext uri="{BB962C8B-B14F-4D97-AF65-F5344CB8AC3E}">
        <p14:creationId xmlns:p14="http://schemas.microsoft.com/office/powerpoint/2010/main" val="329883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8667"/>
            <a:ext cx="8435280" cy="1074109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Bookman Old Style" pitchFamily="18" charset="0"/>
              </a:rPr>
              <a:t>Упражнение для растяжки – «Зайчик»</a:t>
            </a:r>
            <a:r>
              <a:rPr lang="ru-RU" i="1" dirty="0">
                <a:latin typeface="Bookman Old Style" pitchFamily="18" charset="0"/>
              </a:rPr>
              <a:t/>
            </a:r>
            <a:br>
              <a:rPr lang="ru-RU" i="1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211960" y="1700808"/>
            <a:ext cx="4546848" cy="4032448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.: встать на четвереньки, пальцы ног упираются в пол.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1. Передвигая руки к ногам, выпрямляя колени, постараться встать на пятки, руки от пола не отрывать.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2. Вернуться в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- Развивают силу ног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- Развивают эластичность мышц ног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8" r="9378"/>
          <a:stretch>
            <a:fillRect/>
          </a:stretch>
        </p:blipFill>
        <p:spPr>
          <a:xfrm>
            <a:off x="395536" y="1844824"/>
            <a:ext cx="3744416" cy="3312368"/>
          </a:xfrm>
        </p:spPr>
      </p:pic>
    </p:spTree>
    <p:extLst>
      <p:ext uri="{BB962C8B-B14F-4D97-AF65-F5344CB8AC3E}">
        <p14:creationId xmlns:p14="http://schemas.microsoft.com/office/powerpoint/2010/main" val="148013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5"/>
            <a:ext cx="8291265" cy="1800200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>
                <a:latin typeface="Bookman Old Style" pitchFamily="18" charset="0"/>
              </a:rPr>
              <a:t>Упражнение для подвижности тазобедренных суставов и эластичности мышц бедра </a:t>
            </a:r>
            <a:br>
              <a:rPr lang="ru-RU" b="1" dirty="0">
                <a:latin typeface="Bookman Old Style" pitchFamily="18" charset="0"/>
              </a:rPr>
            </a:br>
            <a:r>
              <a:rPr lang="ru-RU" b="1" i="1" dirty="0">
                <a:latin typeface="Bookman Old Style" pitchFamily="18" charset="0"/>
              </a:rPr>
              <a:t>Упражнение   «Волк»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067944" y="2132856"/>
            <a:ext cx="4968551" cy="3960439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 сесть в позу прямого угла. Согнуть одну ногу в колене и разместить её так, чтобы подошва ступни касалась внутренней поверхности бедра другой ноги, колено лежит на полу.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1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 Поднять руки вверх, потянуться.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2.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 Наклониться вперёд, достать руками пальцы выпрямленной ноги. Постараться прижать лоб к колену вытянутой ноги, задержаться.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3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15728"/>
          <a:stretch>
            <a:fillRect/>
          </a:stretch>
        </p:blipFill>
        <p:spPr>
          <a:xfrm>
            <a:off x="251520" y="2060848"/>
            <a:ext cx="3888680" cy="3313087"/>
          </a:xfrm>
        </p:spPr>
      </p:pic>
    </p:spTree>
    <p:extLst>
      <p:ext uri="{BB962C8B-B14F-4D97-AF65-F5344CB8AC3E}">
        <p14:creationId xmlns:p14="http://schemas.microsoft.com/office/powerpoint/2010/main" val="41564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24935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u="sng" dirty="0" err="1" smtClean="0">
                <a:latin typeface="Bookman Old Style" pitchFamily="18" charset="0"/>
              </a:rPr>
              <a:t>Стретчинг</a:t>
            </a:r>
            <a:r>
              <a:rPr lang="ru-RU" sz="2400" b="1" dirty="0">
                <a:latin typeface="Bookman Old Style" pitchFamily="18" charset="0"/>
              </a:rPr>
              <a:t> - оздоровительная методика, которая  направлена на укрепление позвоночника и основана на естественных растяжках мышц. Благодаря </a:t>
            </a:r>
            <a:r>
              <a:rPr lang="ru-RU" sz="2400" b="1" dirty="0" err="1">
                <a:latin typeface="Bookman Old Style" pitchFamily="18" charset="0"/>
              </a:rPr>
              <a:t>стретчингу</a:t>
            </a:r>
            <a:r>
              <a:rPr lang="ru-RU" sz="2400" b="1" dirty="0">
                <a:latin typeface="Bookman Old Style" pitchFamily="18" charset="0"/>
              </a:rPr>
              <a:t> увеличивается подвижность суставов, мышцы становятся более эластичными и гибкими, дольше сохраняют работоспособность. </a:t>
            </a:r>
            <a:r>
              <a:rPr lang="ru-RU" sz="2400" b="1" dirty="0" err="1">
                <a:latin typeface="Bookman Old Style" pitchFamily="18" charset="0"/>
              </a:rPr>
              <a:t>Стретчинг</a:t>
            </a:r>
            <a:r>
              <a:rPr lang="ru-RU" sz="2400" b="1" dirty="0">
                <a:latin typeface="Bookman Old Style" pitchFamily="18" charset="0"/>
              </a:rPr>
              <a:t> повышает общую двигательную активность. </a:t>
            </a:r>
          </a:p>
          <a:p>
            <a:r>
              <a:rPr lang="ru-RU" sz="2400" b="1" dirty="0">
                <a:latin typeface="Bookman Old Style" pitchFamily="18" charset="0"/>
              </a:rPr>
              <a:t> </a:t>
            </a:r>
            <a:r>
              <a:rPr lang="ru-RU" sz="2400" b="1" dirty="0" err="1">
                <a:latin typeface="Bookman Old Style" pitchFamily="18" charset="0"/>
              </a:rPr>
              <a:t>Стретчинг</a:t>
            </a:r>
            <a:r>
              <a:rPr lang="ru-RU" sz="2400" b="1" dirty="0">
                <a:latin typeface="Bookman Old Style" pitchFamily="18" charset="0"/>
              </a:rPr>
              <a:t> – это  хорошая осанка;  снижение </a:t>
            </a:r>
            <a:r>
              <a:rPr lang="ru-RU" sz="2400" b="1" dirty="0" err="1">
                <a:latin typeface="Bookman Old Style" pitchFamily="18" charset="0"/>
              </a:rPr>
              <a:t>травматичности</a:t>
            </a:r>
            <a:endParaRPr lang="ru-RU" sz="2400" b="1" dirty="0">
              <a:latin typeface="Bookman Old Style" pitchFamily="18" charset="0"/>
            </a:endParaRPr>
          </a:p>
          <a:p>
            <a:r>
              <a:rPr lang="ru-RU" sz="2400" b="1" dirty="0">
                <a:latin typeface="Bookman Old Style" pitchFamily="18" charset="0"/>
              </a:rPr>
              <a:t> подвижность тела;  здоровое тело и бодрость духа;  отличное настроение.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Bookman Old Style" pitchFamily="18" charset="0"/>
              </a:rPr>
              <a:t>Что же такое </a:t>
            </a:r>
            <a:r>
              <a:rPr lang="ru-RU" sz="3200" b="1" dirty="0" err="1">
                <a:latin typeface="Bookman Old Style" pitchFamily="18" charset="0"/>
              </a:rPr>
              <a:t>стретчинг</a:t>
            </a:r>
            <a:r>
              <a:rPr lang="ru-RU" sz="3200" b="1" dirty="0">
                <a:latin typeface="Bookman Old Style" pitchFamily="18" charset="0"/>
              </a:rPr>
              <a:t>?</a:t>
            </a:r>
            <a:br>
              <a:rPr lang="ru-RU" sz="3200" b="1" dirty="0">
                <a:latin typeface="Bookman Old Style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054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8667"/>
            <a:ext cx="8291264" cy="1218125"/>
          </a:xfrm>
        </p:spPr>
        <p:txBody>
          <a:bodyPr/>
          <a:lstStyle/>
          <a:p>
            <a:pPr algn="ctr"/>
            <a:r>
              <a:rPr lang="ru-RU" b="1" i="1" dirty="0">
                <a:latin typeface="Bookman Old Style" pitchFamily="18" charset="0"/>
              </a:rPr>
              <a:t>Упражнение  «Волна».</a:t>
            </a:r>
            <a:r>
              <a:rPr lang="ru-RU" i="1" dirty="0">
                <a:latin typeface="Bookman Old Style" pitchFamily="18" charset="0"/>
              </a:rPr>
              <a:t/>
            </a:r>
            <a:br>
              <a:rPr lang="ru-RU" i="1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4355977" y="1700809"/>
            <a:ext cx="4330824" cy="3506192"/>
          </a:xfrm>
        </p:spPr>
        <p:txBody>
          <a:bodyPr>
            <a:normAutofit fontScale="77500" lnSpcReduction="20000"/>
          </a:bodyPr>
          <a:lstStyle/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Упражнение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«Волна».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Лечь на спину, ноги вместе, руки вдоль туловища.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1) На выдохе – согнуть правую (левую) ногу и прижать ее к туловищу. Вытянутая левая (правая) нога на полу. Нижняя часть спины прижата к полу.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2)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pPr marL="0" indent="0">
              <a:buNone/>
            </a:pPr>
            <a:endParaRPr lang="ru-RU" sz="2800" b="1" i="1" dirty="0" smtClean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5" r="9365"/>
          <a:stretch>
            <a:fillRect/>
          </a:stretch>
        </p:blipFill>
        <p:spPr>
          <a:xfrm>
            <a:off x="107504" y="1772816"/>
            <a:ext cx="4392488" cy="3312368"/>
          </a:xfrm>
        </p:spPr>
      </p:pic>
    </p:spTree>
    <p:extLst>
      <p:ext uri="{BB962C8B-B14F-4D97-AF65-F5344CB8AC3E}">
        <p14:creationId xmlns:p14="http://schemas.microsoft.com/office/powerpoint/2010/main" val="10756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9" y="338667"/>
            <a:ext cx="8363272" cy="1074109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Bookman Old Style" pitchFamily="18" charset="0"/>
              </a:rPr>
              <a:t>Упражнение «Гора».</a:t>
            </a:r>
            <a:r>
              <a:rPr lang="ru-RU" i="1" dirty="0">
                <a:latin typeface="Bookman Old Style" pitchFamily="18" charset="0"/>
              </a:rPr>
              <a:t/>
            </a:r>
            <a:br>
              <a:rPr lang="ru-RU" i="1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type="body" sz="half" idx="2"/>
          </p:nvPr>
        </p:nvSpPr>
        <p:spPr>
          <a:xfrm>
            <a:off x="4644008" y="1988840"/>
            <a:ext cx="4392489" cy="3434184"/>
          </a:xfrm>
        </p:spPr>
        <p:txBody>
          <a:bodyPr/>
          <a:lstStyle/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 Лежа на спине, ноги согнуты, стопы стоят на полу, руки лежат вдоль туловища.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1) Оторвать бедра и таз от пола, поднять таз выше живота – вдох.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2) Выдох –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и.п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" r="4979"/>
          <a:stretch>
            <a:fillRect/>
          </a:stretch>
        </p:blipFill>
        <p:spPr>
          <a:xfrm>
            <a:off x="179512" y="1772816"/>
            <a:ext cx="4680520" cy="3497560"/>
          </a:xfrm>
        </p:spPr>
      </p:pic>
    </p:spTree>
    <p:extLst>
      <p:ext uri="{BB962C8B-B14F-4D97-AF65-F5344CB8AC3E}">
        <p14:creationId xmlns:p14="http://schemas.microsoft.com/office/powerpoint/2010/main" val="3039072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Bookman Old Style" pitchFamily="18" charset="0"/>
              </a:rPr>
              <a:t>  Заключительная часть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Упражнение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на расслабление всего организма выполняется под </a:t>
            </a:r>
            <a:r>
              <a:rPr lang="ru-RU" sz="2700" dirty="0" err="1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релакс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– музыку «Мечты о лете».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endParaRPr lang="ru-RU" sz="2700" dirty="0"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4294967295"/>
          </p:nvPr>
        </p:nvSpPr>
        <p:spPr>
          <a:xfrm>
            <a:off x="4813300" y="1916113"/>
            <a:ext cx="4330700" cy="3290887"/>
          </a:xfrm>
        </p:spPr>
        <p:txBody>
          <a:bodyPr/>
          <a:lstStyle/>
          <a:p>
            <a:endParaRPr lang="ru-RU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8196"/>
            <a:ext cx="8712968" cy="48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4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464496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>
                <a:latin typeface="Bookman Old Style" pitchFamily="18" charset="0"/>
              </a:rPr>
              <a:t> Большой запас жизненной энергии;</a:t>
            </a:r>
          </a:p>
          <a:p>
            <a:pPr lvl="0"/>
            <a:r>
              <a:rPr lang="ru-RU" dirty="0">
                <a:latin typeface="Bookman Old Style" pitchFamily="18" charset="0"/>
              </a:rPr>
              <a:t>Хорошие умственные способности;</a:t>
            </a:r>
          </a:p>
          <a:p>
            <a:pPr lvl="0"/>
            <a:r>
              <a:rPr lang="ru-RU" dirty="0">
                <a:latin typeface="Bookman Old Style" pitchFamily="18" charset="0"/>
              </a:rPr>
              <a:t>Прекрасный, спокойный сон;</a:t>
            </a:r>
          </a:p>
          <a:p>
            <a:pPr lvl="0"/>
            <a:r>
              <a:rPr lang="ru-RU" dirty="0">
                <a:latin typeface="Bookman Old Style" pitchFamily="18" charset="0"/>
              </a:rPr>
              <a:t>Способ предупреждать депрессии и другие эмоциональные расстройства;</a:t>
            </a:r>
          </a:p>
          <a:p>
            <a:pPr lvl="0"/>
            <a:r>
              <a:rPr lang="ru-RU" dirty="0">
                <a:latin typeface="Bookman Old Style" pitchFamily="18" charset="0"/>
              </a:rPr>
              <a:t>Дополнительную гарантию от возникновения сердечно -сосудистых заболеваний;</a:t>
            </a:r>
          </a:p>
          <a:p>
            <a:pPr lvl="0"/>
            <a:r>
              <a:rPr lang="ru-RU" dirty="0">
                <a:latin typeface="Bookman Old Style" pitchFamily="18" charset="0"/>
              </a:rPr>
              <a:t>Дополнительную гибкость всего тела;</a:t>
            </a:r>
          </a:p>
          <a:p>
            <a:pPr lvl="0"/>
            <a:r>
              <a:rPr lang="ru-RU" dirty="0">
                <a:latin typeface="Bookman Old Style" pitchFamily="18" charset="0"/>
              </a:rPr>
              <a:t>Понижение кровяного давления и улучшение кровообращения;</a:t>
            </a:r>
          </a:p>
          <a:p>
            <a:pPr lvl="0"/>
            <a:r>
              <a:rPr lang="ru-RU" dirty="0">
                <a:latin typeface="Bookman Old Style" pitchFamily="18" charset="0"/>
              </a:rPr>
              <a:t>Снижение нагрузки на  суставы и позвоночник.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Занимаясь </a:t>
            </a:r>
            <a:r>
              <a:rPr lang="ru-RU" sz="3600" b="1" dirty="0">
                <a:latin typeface="Bookman Old Style" pitchFamily="18" charset="0"/>
              </a:rPr>
              <a:t>статическим </a:t>
            </a:r>
            <a:r>
              <a:rPr lang="ru-RU" sz="3600" b="1" dirty="0" err="1">
                <a:latin typeface="Bookman Old Style" pitchFamily="18" charset="0"/>
              </a:rPr>
              <a:t>стретчингом</a:t>
            </a:r>
            <a:r>
              <a:rPr lang="ru-RU" sz="3600" b="1" dirty="0">
                <a:latin typeface="Bookman Old Style" pitchFamily="18" charset="0"/>
              </a:rPr>
              <a:t> , мы получаем</a:t>
            </a:r>
            <a:endParaRPr lang="ru-RU" sz="36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844824"/>
            <a:ext cx="7992888" cy="4281339"/>
          </a:xfrm>
        </p:spPr>
        <p:txBody>
          <a:bodyPr>
            <a:normAutofit/>
          </a:bodyPr>
          <a:lstStyle/>
          <a:p>
            <a:r>
              <a:rPr lang="ru-RU" sz="2800" b="1" dirty="0"/>
              <a:t>Игровой </a:t>
            </a:r>
            <a:r>
              <a:rPr lang="ru-RU" sz="2800" b="1" dirty="0" err="1"/>
              <a:t>стретчинг</a:t>
            </a:r>
            <a:r>
              <a:rPr lang="ru-RU" sz="2800" dirty="0"/>
              <a:t> - это специально подобранные упражнения на растяжку мышц, проводимые с детьми в игровой форме.</a:t>
            </a:r>
          </a:p>
          <a:p>
            <a:r>
              <a:rPr lang="ru-RU" sz="2800" dirty="0"/>
              <a:t>Это </a:t>
            </a:r>
            <a:r>
              <a:rPr lang="ru-RU" sz="2800" dirty="0">
                <a:latin typeface="Bookman Old Style" pitchFamily="18" charset="0"/>
              </a:rPr>
              <a:t>творческая</a:t>
            </a:r>
            <a:r>
              <a:rPr lang="ru-RU" sz="2800" dirty="0"/>
              <a:t> деятельность, при которой дети живут в мире образов, зачастую не менее реальных для них, чем окружающая действительность. 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Bookman Old Style" pitchFamily="18" charset="0"/>
              </a:rPr>
              <a:t>Игровой</a:t>
            </a:r>
            <a:r>
              <a:rPr lang="ru-RU" b="1" dirty="0"/>
              <a:t> </a:t>
            </a:r>
            <a:r>
              <a:rPr lang="ru-RU" b="1" dirty="0" err="1"/>
              <a:t>стретчинг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6354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11256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Вводная часть</a:t>
            </a:r>
          </a:p>
          <a:p>
            <a:r>
              <a:rPr lang="ru-RU" sz="2000" b="1" dirty="0"/>
              <a:t>В первой ( </a:t>
            </a:r>
            <a:r>
              <a:rPr lang="ru-RU" sz="2000" dirty="0"/>
              <a:t>вводной части</a:t>
            </a:r>
            <a:r>
              <a:rPr lang="ru-RU" sz="2000" b="1" dirty="0"/>
              <a:t>)</a:t>
            </a:r>
            <a:r>
              <a:rPr lang="ru-RU" sz="2000" dirty="0"/>
              <a:t> дети выполняют музыкальную разминку.</a:t>
            </a:r>
          </a:p>
          <a:p>
            <a:r>
              <a:rPr lang="ru-RU" sz="2000" dirty="0"/>
              <a:t> Задача разминки подготовить организм ребёнка к выполнению более сложных упражнений в последующей ( основной) части занятия</a:t>
            </a:r>
            <a:r>
              <a:rPr lang="ru-RU" sz="2000" dirty="0" smtClean="0"/>
              <a:t>.</a:t>
            </a:r>
          </a:p>
          <a:p>
            <a:r>
              <a:rPr lang="ru-RU" sz="2000" b="1" dirty="0" smtClean="0"/>
              <a:t>Основная часть</a:t>
            </a:r>
            <a:endParaRPr lang="ru-RU" sz="2000" b="1" dirty="0"/>
          </a:p>
          <a:p>
            <a:r>
              <a:rPr lang="ru-RU" sz="2000" b="1" dirty="0"/>
              <a:t>Во второй (основной)</a:t>
            </a:r>
            <a:r>
              <a:rPr lang="ru-RU" sz="2000" dirty="0"/>
              <a:t> — переходим к игровому </a:t>
            </a:r>
            <a:r>
              <a:rPr lang="ru-RU" sz="2000" dirty="0" err="1"/>
              <a:t>стретчингу</a:t>
            </a:r>
            <a:r>
              <a:rPr lang="ru-RU" sz="2000" dirty="0"/>
              <a:t>.</a:t>
            </a:r>
          </a:p>
          <a:p>
            <a:r>
              <a:rPr lang="ru-RU" sz="2000" dirty="0"/>
              <a:t> Рассказывается сказка, по ходу которой дети выполняют упражнения </a:t>
            </a:r>
            <a:r>
              <a:rPr lang="ru-RU" sz="2000" dirty="0" err="1"/>
              <a:t>стретчинга</a:t>
            </a:r>
            <a:r>
              <a:rPr lang="ru-RU" sz="2000" dirty="0"/>
              <a:t>, все упражнения связаны сюжетом сказки , упражнения, охватывающие все группы мышц носят близкие и понятные детям названия животных или имитационных действий.</a:t>
            </a:r>
          </a:p>
          <a:p>
            <a:r>
              <a:rPr lang="ru-RU" sz="2000" dirty="0"/>
              <a:t>В конце второй части занятия детям предлагается подвижная игра , которая так же подбирается исходя из темы занятия.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/>
          <a:lstStyle/>
          <a:p>
            <a:r>
              <a:rPr lang="ru-RU" dirty="0" smtClean="0"/>
              <a:t>Структура занятия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8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Заключительная часть</a:t>
            </a:r>
          </a:p>
          <a:p>
            <a:endParaRPr lang="ru-RU" b="1" dirty="0" smtClean="0">
              <a:latin typeface="Bookman Old Style" pitchFamily="18" charset="0"/>
            </a:endParaRPr>
          </a:p>
          <a:p>
            <a:r>
              <a:rPr lang="ru-RU" sz="2800" dirty="0">
                <a:latin typeface="Bookman Old Style" pitchFamily="18" charset="0"/>
              </a:rPr>
              <a:t>В заключительной части занятия </a:t>
            </a:r>
            <a:r>
              <a:rPr lang="ru-RU" sz="2800" dirty="0" smtClean="0">
                <a:latin typeface="Bookman Old Style" pitchFamily="18" charset="0"/>
              </a:rPr>
              <a:t>решается </a:t>
            </a:r>
            <a:r>
              <a:rPr lang="ru-RU" sz="2800" dirty="0">
                <a:latin typeface="Bookman Old Style" pitchFamily="18" charset="0"/>
              </a:rPr>
              <a:t>задача восстановления организма после физических нагрузок.</a:t>
            </a:r>
          </a:p>
          <a:p>
            <a:r>
              <a:rPr lang="ru-RU" sz="2800" dirty="0">
                <a:latin typeface="Bookman Old Style" pitchFamily="18" charset="0"/>
              </a:rPr>
              <a:t> Этому способствуют дыхательные упражнения и релаксация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28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Bookman Old Style" pitchFamily="18" charset="0"/>
              </a:rPr>
              <a:t>За одно занятие дети делают:</a:t>
            </a:r>
          </a:p>
          <a:p>
            <a:r>
              <a:rPr lang="ru-RU" sz="2200" dirty="0">
                <a:latin typeface="Bookman Old Style" pitchFamily="18" charset="0"/>
              </a:rPr>
              <a:t>2-3 упражнения для мышц живота.</a:t>
            </a:r>
          </a:p>
          <a:p>
            <a:r>
              <a:rPr lang="ru-RU" sz="2200" dirty="0">
                <a:latin typeface="Bookman Old Style" pitchFamily="18" charset="0"/>
              </a:rPr>
              <a:t>2-3 упражнения для мышц спины .</a:t>
            </a:r>
          </a:p>
          <a:p>
            <a:r>
              <a:rPr lang="ru-RU" sz="2200" dirty="0">
                <a:latin typeface="Bookman Old Style" pitchFamily="18" charset="0"/>
              </a:rPr>
              <a:t>1 упражнения для укрепления позвоночника.</a:t>
            </a:r>
          </a:p>
          <a:p>
            <a:r>
              <a:rPr lang="ru-RU" sz="2200" dirty="0">
                <a:latin typeface="Bookman Old Style" pitchFamily="18" charset="0"/>
              </a:rPr>
              <a:t>2-3 упражнения для укрепления мышц спины.</a:t>
            </a:r>
          </a:p>
          <a:p>
            <a:r>
              <a:rPr lang="ru-RU" sz="2200" dirty="0">
                <a:latin typeface="Bookman Old Style" pitchFamily="18" charset="0"/>
              </a:rPr>
              <a:t>1-2 упражнения для укрепления мышц ног,</a:t>
            </a:r>
          </a:p>
          <a:p>
            <a:r>
              <a:rPr lang="ru-RU" sz="2200" dirty="0">
                <a:latin typeface="Bookman Old Style" pitchFamily="18" charset="0"/>
              </a:rPr>
              <a:t>1-2 упражнения для развития стоп,</a:t>
            </a:r>
          </a:p>
          <a:p>
            <a:r>
              <a:rPr lang="ru-RU" sz="2200" dirty="0">
                <a:latin typeface="Bookman Old Style" pitchFamily="18" charset="0"/>
              </a:rPr>
              <a:t>1 упражнения для развития плечевого пояса или на равновесие.</a:t>
            </a:r>
          </a:p>
          <a:p>
            <a:r>
              <a:rPr lang="ru-RU" sz="2200" dirty="0">
                <a:latin typeface="Bookman Old Style" pitchFamily="18" charset="0"/>
              </a:rPr>
              <a:t>Подбирается музыка с ярко выраженным ритмом. Музыка способствует положительному эмоциональному состоянию, побуждает активное желание выражать музыку в движении</a:t>
            </a:r>
            <a:r>
              <a:rPr lang="ru-RU" sz="2200" dirty="0" smtClean="0">
                <a:latin typeface="Bookman Old Style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Bookman Old Style" pitchFamily="18" charset="0"/>
              </a:rPr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Количество упражнений в </a:t>
            </a:r>
            <a:r>
              <a:rPr lang="ru-RU" sz="3200" dirty="0" err="1" smtClean="0">
                <a:latin typeface="Bookman Old Style" pitchFamily="18" charset="0"/>
              </a:rPr>
              <a:t>стретчинге</a:t>
            </a:r>
            <a:endParaRPr lang="ru-RU" sz="32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4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>
                <a:latin typeface="Bookman Old Style" pitchFamily="18" charset="0"/>
              </a:rPr>
              <a:t>-гибкость</a:t>
            </a:r>
          </a:p>
          <a:p>
            <a:r>
              <a:rPr lang="ru-RU" sz="2800" dirty="0">
                <a:latin typeface="Bookman Old Style" pitchFamily="18" charset="0"/>
              </a:rPr>
              <a:t>- развитие опорно- двигательного аппарата ;</a:t>
            </a:r>
          </a:p>
          <a:p>
            <a:r>
              <a:rPr lang="ru-RU" sz="2800" dirty="0">
                <a:latin typeface="Bookman Old Style" pitchFamily="18" charset="0"/>
              </a:rPr>
              <a:t>- формирование правильной осанки;</a:t>
            </a:r>
          </a:p>
          <a:p>
            <a:r>
              <a:rPr lang="ru-RU" sz="2800" dirty="0">
                <a:latin typeface="Bookman Old Style" pitchFamily="18" charset="0"/>
              </a:rPr>
              <a:t>- профилактика плоскостопия ;</a:t>
            </a:r>
          </a:p>
          <a:p>
            <a:r>
              <a:rPr lang="ru-RU" sz="2800" dirty="0">
                <a:latin typeface="Bookman Old Style" pitchFamily="18" charset="0"/>
              </a:rPr>
              <a:t>- развитие и функциональное совершенствование органов дыхания, кровообращения, сердечно - сосудистой системы, нервной системы;</a:t>
            </a:r>
          </a:p>
          <a:p>
            <a:r>
              <a:rPr lang="ru-RU" sz="2800" dirty="0">
                <a:latin typeface="Bookman Old Style" pitchFamily="18" charset="0"/>
              </a:rPr>
              <a:t>- совершенствование психомоторных способностей детей;</a:t>
            </a:r>
          </a:p>
          <a:p>
            <a:r>
              <a:rPr lang="ru-RU" sz="2800" dirty="0">
                <a:latin typeface="Bookman Old Style" pitchFamily="18" charset="0"/>
              </a:rPr>
              <a:t>- развитие функции равновесия, вестибулярной устойчивости ;</a:t>
            </a:r>
          </a:p>
          <a:p>
            <a:r>
              <a:rPr lang="ru-RU" sz="2800" dirty="0">
                <a:latin typeface="Bookman Old Style" pitchFamily="18" charset="0"/>
              </a:rPr>
              <a:t>- развитие внимания, памяти ;</a:t>
            </a:r>
          </a:p>
          <a:p>
            <a:r>
              <a:rPr lang="ru-RU" sz="2800" dirty="0">
                <a:latin typeface="Bookman Old Style" pitchFamily="18" charset="0"/>
              </a:rPr>
              <a:t>- повышение интереса к занятиям физической культурой.</a:t>
            </a:r>
          </a:p>
          <a:p>
            <a:pPr marL="0" indent="0">
              <a:buNone/>
            </a:pPr>
            <a:r>
              <a:rPr lang="ru-RU" sz="2800" dirty="0">
                <a:latin typeface="Bookman Old Style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Autofit/>
          </a:bodyPr>
          <a:lstStyle/>
          <a:p>
            <a:r>
              <a:rPr lang="ru-RU" sz="3000" b="1" dirty="0">
                <a:latin typeface="Bookman Old Style" pitchFamily="18" charset="0"/>
              </a:rPr>
              <a:t>Что получают дети в результате занятий </a:t>
            </a:r>
            <a:r>
              <a:rPr lang="ru-RU" sz="3000" b="1" dirty="0" err="1">
                <a:latin typeface="Bookman Old Style" pitchFamily="18" charset="0"/>
              </a:rPr>
              <a:t>стретчингом</a:t>
            </a:r>
            <a:r>
              <a:rPr lang="ru-RU" sz="3000" b="1" dirty="0">
                <a:latin typeface="Bookman Old Style" pitchFamily="18" charset="0"/>
              </a:rPr>
              <a:t>?</a:t>
            </a:r>
            <a:r>
              <a:rPr lang="ru-RU" sz="3000" dirty="0">
                <a:latin typeface="Bookman Old Style" pitchFamily="18" charset="0"/>
              </a:rPr>
              <a:t/>
            </a:r>
            <a:br>
              <a:rPr lang="ru-RU" sz="3000" dirty="0">
                <a:latin typeface="Bookman Old Style" pitchFamily="18" charset="0"/>
              </a:rPr>
            </a:br>
            <a:endParaRPr lang="ru-RU" sz="3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34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136903" cy="44973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latin typeface="Bookman Old Style" pitchFamily="18" charset="0"/>
              </a:rPr>
              <a:t>Частота: 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Чем чаще мы занимаемся, тем быстрее наращивается гибкость. (Рекомендуется растягивать ежедневно или, по крайней мере, минимум 3-4 раза в неделю.) </a:t>
            </a:r>
            <a:br>
              <a:rPr lang="ru-RU" dirty="0">
                <a:latin typeface="Bookman Old Style" pitchFamily="18" charset="0"/>
              </a:rPr>
            </a:br>
            <a:r>
              <a:rPr lang="ru-RU" b="1" dirty="0">
                <a:latin typeface="Bookman Old Style" pitchFamily="18" charset="0"/>
              </a:rPr>
              <a:t>Интенсивность: 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Растяжка должна происходить медленно, в устойчивом положении до стадии "среднего дискомфорта". (Если ты чувствуешь боль, значит растяжение чрезмерно) </a:t>
            </a:r>
            <a:br>
              <a:rPr lang="ru-RU" dirty="0">
                <a:latin typeface="Bookman Old Style" pitchFamily="18" charset="0"/>
              </a:rPr>
            </a:br>
            <a:r>
              <a:rPr lang="ru-RU" b="1" dirty="0">
                <a:latin typeface="Bookman Old Style" pitchFamily="18" charset="0"/>
              </a:rPr>
              <a:t>Время: 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Большинство  сходится в том, что идеальное количество времени для занятий - порядка 10-15 минут в день. (Каждое упражнение должно длиться 15-30 секунд и повторяться 2 или 3 раза в зависимости от своего самочувствия)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Четыре </a:t>
            </a:r>
            <a:r>
              <a:rPr lang="ru-RU" dirty="0">
                <a:latin typeface="Bookman Old Style" pitchFamily="18" charset="0"/>
              </a:rPr>
              <a:t>основных принципа растяжки</a:t>
            </a:r>
          </a:p>
        </p:txBody>
      </p:sp>
    </p:spTree>
    <p:extLst>
      <p:ext uri="{BB962C8B-B14F-4D97-AF65-F5344CB8AC3E}">
        <p14:creationId xmlns:p14="http://schemas.microsoft.com/office/powerpoint/2010/main" val="364862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064895" cy="4425355"/>
          </a:xfrm>
        </p:spPr>
        <p:txBody>
          <a:bodyPr>
            <a:normAutofit/>
          </a:bodyPr>
          <a:lstStyle/>
          <a:p>
            <a:r>
              <a:rPr lang="ru-RU" b="1" dirty="0">
                <a:latin typeface="Bookman Old Style" pitchFamily="18" charset="0"/>
              </a:rPr>
              <a:t>Статическая</a:t>
            </a:r>
            <a:r>
              <a:rPr lang="ru-RU" dirty="0">
                <a:latin typeface="Bookman Old Style" pitchFamily="18" charset="0"/>
              </a:rPr>
              <a:t> - это очень медленные движения, при помощи которых принимается определенная поза и удерживание ее в течение 10-30 секунд.</a:t>
            </a:r>
          </a:p>
          <a:p>
            <a:r>
              <a:rPr lang="ru-RU" b="1" dirty="0">
                <a:latin typeface="Bookman Old Style" pitchFamily="18" charset="0"/>
              </a:rPr>
              <a:t>Динамическая </a:t>
            </a:r>
            <a:r>
              <a:rPr lang="ru-RU" dirty="0">
                <a:latin typeface="Bookman Old Style" pitchFamily="18" charset="0"/>
              </a:rPr>
              <a:t>- это медленный, плавный переход от одного упражнения к другому.</a:t>
            </a:r>
          </a:p>
          <a:p>
            <a:r>
              <a:rPr lang="ru-RU" b="1" dirty="0">
                <a:latin typeface="Bookman Old Style" pitchFamily="18" charset="0"/>
              </a:rPr>
              <a:t>Баллистическая </a:t>
            </a:r>
            <a:r>
              <a:rPr lang="ru-RU" dirty="0">
                <a:latin typeface="Bookman Old Style" pitchFamily="18" charset="0"/>
              </a:rPr>
              <a:t>- это маховые движения руками и ногами, а также сгибание и разгибание туловища, которые выполняются с большой амплитудой и значительной скоростью.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Bookman Old Style" pitchFamily="18" charset="0"/>
              </a:rPr>
              <a:t>Тип растяжки </a:t>
            </a:r>
            <a:r>
              <a:rPr lang="ru-RU" dirty="0" err="1" smtClean="0">
                <a:latin typeface="Bookman Old Style" pitchFamily="18" charset="0"/>
              </a:rPr>
              <a:t>стретчинга</a:t>
            </a:r>
            <a:endParaRPr lang="ru-RU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680</TotalTime>
  <Words>632</Words>
  <Application>Microsoft Office PowerPoint</Application>
  <PresentationFormat>Экран (4:3)</PresentationFormat>
  <Paragraphs>138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Мастер – класс  для педагогов  « Оздоровление детей дошкольного возраста по методике игрового стретчинга»</vt:lpstr>
      <vt:lpstr>Что же такое стретчинг? </vt:lpstr>
      <vt:lpstr>Игровой стретчинг </vt:lpstr>
      <vt:lpstr>Структура занятия</vt:lpstr>
      <vt:lpstr>Презентация PowerPoint</vt:lpstr>
      <vt:lpstr>Количество упражнений в стретчинге</vt:lpstr>
      <vt:lpstr>Что получают дети в результате занятий стретчингом? </vt:lpstr>
      <vt:lpstr>Четыре основных принципа растяжки</vt:lpstr>
      <vt:lpstr>Тип растяжки стретчинга</vt:lpstr>
      <vt:lpstr> Практическое занятие  стретчингом  </vt:lpstr>
      <vt:lpstr>Упражнение для подвижности голеностопного сустава и эластичности мышц голени и стопы (ходьба)  </vt:lpstr>
      <vt:lpstr>Упражнение для мышц плечевого пояса - «Бабочка».</vt:lpstr>
      <vt:lpstr>Упражнение для подвижности голеностопного сустава и эластичности мышц голени и стопы (ходьба)  </vt:lpstr>
      <vt:lpstr>Упражнение для мышц спины (кошка)</vt:lpstr>
      <vt:lpstr>Упражнение для мышц брюшного пресса (страус) </vt:lpstr>
      <vt:lpstr>Упражнение для гибкости позвоночника (веточка) </vt:lpstr>
      <vt:lpstr>Упражнение для гибкости позвоночника «Волшебные палочки» </vt:lpstr>
      <vt:lpstr>Упражнение для растяжки – «Зайчик» </vt:lpstr>
      <vt:lpstr>           Упражнение для подвижности тазобедренных суставов и эластичности мышц бедра  Упражнение   «Волк» </vt:lpstr>
      <vt:lpstr>Упражнение  «Волна». </vt:lpstr>
      <vt:lpstr>Упражнение «Гора». </vt:lpstr>
      <vt:lpstr>  Заключительная часть Упражнение  на расслабление всего организма выполняется под релакс – музыку «Мечты о лете». </vt:lpstr>
      <vt:lpstr>Занимаясь статическим стретчингом , мы получаем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Оздоровление детей дошкольного возраста по методике игрового стретчинга»</dc:title>
  <dc:creator>astro81@inbox.ru</dc:creator>
  <cp:lastModifiedBy>RePack by Diakov</cp:lastModifiedBy>
  <cp:revision>44</cp:revision>
  <cp:lastPrinted>2018-11-25T14:06:37Z</cp:lastPrinted>
  <dcterms:created xsi:type="dcterms:W3CDTF">2018-11-18T12:02:02Z</dcterms:created>
  <dcterms:modified xsi:type="dcterms:W3CDTF">2020-11-17T18:43:16Z</dcterms:modified>
</cp:coreProperties>
</file>