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957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23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028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65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398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896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92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13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93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338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044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C959-07BA-49F3-BC12-76AE24298F95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7A9818-3161-460B-8A8D-135817B29E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900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440" y="448056"/>
            <a:ext cx="4852744" cy="1290038"/>
          </a:xfrm>
        </p:spPr>
        <p:txBody>
          <a:bodyPr>
            <a:noAutofit/>
          </a:bodyPr>
          <a:lstStyle/>
          <a:p>
            <a:r>
              <a:rPr lang="ru-RU" sz="8800" u="sng" dirty="0" smtClean="0">
                <a:solidFill>
                  <a:schemeClr val="accent2">
                    <a:lumMod val="75000"/>
                  </a:schemeClr>
                </a:solidFill>
              </a:rPr>
              <a:t>Яблоки</a:t>
            </a:r>
            <a:endParaRPr lang="ru-RU" sz="8800" u="sng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69480" y="1738094"/>
            <a:ext cx="3846576" cy="4205506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Выполнила:</a:t>
            </a:r>
          </a:p>
          <a:p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Учитель индивидуального обучения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ГБОУ школы-интерната №16 Пушкинского района Санкт-Петербурга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Голубева Элина Владимировна</a:t>
            </a:r>
          </a:p>
          <a:p>
            <a:r>
              <a:rPr lang="ru-RU" sz="1200" i="1" dirty="0" smtClean="0">
                <a:solidFill>
                  <a:schemeClr val="accent2">
                    <a:lumMod val="50000"/>
                  </a:schemeClr>
                </a:solidFill>
              </a:rPr>
              <a:t>2020г.</a:t>
            </a:r>
            <a:endParaRPr lang="ru-RU" sz="12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57" y="1939262"/>
            <a:ext cx="6406939" cy="400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7754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3" r="36918"/>
          <a:stretch/>
        </p:blipFill>
        <p:spPr>
          <a:xfrm rot="5400000">
            <a:off x="2910712" y="-2182254"/>
            <a:ext cx="6306559" cy="11298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065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10" r="36311"/>
          <a:stretch/>
        </p:blipFill>
        <p:spPr>
          <a:xfrm rot="5400000">
            <a:off x="3270114" y="-1828422"/>
            <a:ext cx="6044196" cy="1068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92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r="36918"/>
          <a:stretch/>
        </p:blipFill>
        <p:spPr>
          <a:xfrm rot="5400000">
            <a:off x="3098017" y="-2113527"/>
            <a:ext cx="5753106" cy="1032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174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3" r="37107"/>
          <a:stretch/>
        </p:blipFill>
        <p:spPr>
          <a:xfrm rot="5400000">
            <a:off x="2829912" y="-2302621"/>
            <a:ext cx="6269742" cy="1121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38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0" r="36918"/>
          <a:stretch/>
        </p:blipFill>
        <p:spPr>
          <a:xfrm rot="5400000">
            <a:off x="2860613" y="-2546675"/>
            <a:ext cx="6483096" cy="11576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3065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67" r="36730"/>
          <a:stretch/>
        </p:blipFill>
        <p:spPr>
          <a:xfrm rot="5400000">
            <a:off x="2680209" y="-2421136"/>
            <a:ext cx="6565392" cy="1159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185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 r="36163"/>
          <a:stretch/>
        </p:blipFill>
        <p:spPr>
          <a:xfrm rot="5400000">
            <a:off x="3001503" y="-1642106"/>
            <a:ext cx="5992392" cy="10626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089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34" r="37107"/>
          <a:stretch/>
        </p:blipFill>
        <p:spPr>
          <a:xfrm rot="5400000">
            <a:off x="2987371" y="-2048598"/>
            <a:ext cx="6265172" cy="1114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59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0" r="36541"/>
          <a:stretch/>
        </p:blipFill>
        <p:spPr>
          <a:xfrm rot="5400000">
            <a:off x="2927883" y="-2171991"/>
            <a:ext cx="6297176" cy="1117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217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18</Words>
  <Application>Microsoft Office PowerPoint</Application>
  <PresentationFormat>Широкоэкранный</PresentationFormat>
  <Paragraphs>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Яблоки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Яблоки</dc:title>
  <dc:creator>RePack by Diakov</dc:creator>
  <cp:lastModifiedBy>RePack by Diakov</cp:lastModifiedBy>
  <cp:revision>4</cp:revision>
  <dcterms:created xsi:type="dcterms:W3CDTF">2021-04-20T10:53:45Z</dcterms:created>
  <dcterms:modified xsi:type="dcterms:W3CDTF">2021-04-20T15:20:35Z</dcterms:modified>
</cp:coreProperties>
</file>