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73" r:id="rId4"/>
    <p:sldId id="257" r:id="rId5"/>
    <p:sldId id="258" r:id="rId6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70" r:id="rId17"/>
    <p:sldId id="271" r:id="rId18"/>
  </p:sldIdLst>
  <p:sldSz cx="12192000" cy="68580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дрей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09T15:17:47.361" idx="1">
    <p:pos x="7690" y="22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Title 1025"/>
          <p:cNvSpPr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t>Click to edit Master title style</a:t>
            </a:r>
          </a:p>
        </p:txBody>
      </p:sp>
      <p:sp>
        <p:nvSpPr>
          <p:cNvPr id="1027" name="Text Placeholder 1026"/>
          <p:cNvSpPr/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1027"/>
          <p:cNvSpPr/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1029" name="Footer Placeholder 1028"/>
          <p:cNvSpPr/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Slide Number Placeholder 1029"/>
          <p:cNvSpPr/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51430"/>
            <a:ext cx="9144000" cy="1204595"/>
          </a:xfrm>
        </p:spPr>
        <p:txBody>
          <a:bodyPr/>
          <a:p>
            <a:r>
              <a:rPr lang="ru-RU" altLang="en-US"/>
              <a:t>ЗНАТОКИ КОСМОСА</a:t>
            </a:r>
            <a:endParaRPr lang="ru-RU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2125980"/>
            <a:ext cx="11594465" cy="2139950"/>
          </a:xfrm>
        </p:spPr>
        <p:txBody>
          <a:bodyPr/>
          <a:p>
            <a:r>
              <a:rPr lang="ru-RU" altLang="en-US"/>
              <a:t>Если выйти ночью на улицу и посмотреть на небо, что там можно увидеть?</a:t>
            </a:r>
            <a:endParaRPr lang="ru-RU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931545"/>
          </a:xfrm>
        </p:spPr>
        <p:txBody>
          <a:bodyPr/>
          <a:p>
            <a:pPr algn="ctr"/>
            <a:r>
              <a:rPr lang="ru-RU" altLang="en-US" sz="2400"/>
              <a:t>Звезды на небе, которые мы видим - это раскаленные газовые шары.</a:t>
            </a:r>
            <a:br>
              <a:rPr lang="ru-RU" altLang="en-US" sz="2400"/>
            </a:br>
            <a:r>
              <a:rPr lang="ru-RU" altLang="en-US" sz="2400"/>
              <a:t>Луна - единственный спутник Земли.</a:t>
            </a:r>
            <a:endParaRPr lang="ru-RU" altLang="en-US" sz="2400"/>
          </a:p>
        </p:txBody>
      </p:sp>
      <p:pic>
        <p:nvPicPr>
          <p:cNvPr id="4" name="Content Placeholder 3" descr="луна и звезды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62125" y="1206500"/>
            <a:ext cx="8479790" cy="54330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А ЗНАЕТЕ ЛИ ВЫ, КТО ЭТОТ ЧЕЛОВЕК?</a:t>
            </a:r>
            <a:endParaRPr lang="ru-RU" altLang="en-US"/>
          </a:p>
        </p:txBody>
      </p:sp>
      <p:pic>
        <p:nvPicPr>
          <p:cNvPr id="4" name="Content Placeholder 3" descr="гагарин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078480" y="1600200"/>
            <a:ext cx="6034405" cy="452628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676910"/>
          </a:xfrm>
        </p:spPr>
        <p:txBody>
          <a:bodyPr/>
          <a:p>
            <a:r>
              <a:rPr lang="ru-RU" altLang="en-US"/>
              <a:t>ЧТО ЭТО?</a:t>
            </a:r>
            <a:endParaRPr lang="ru-RU" alt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014730" y="1240790"/>
            <a:ext cx="5157470" cy="370205"/>
          </a:xfrm>
        </p:spPr>
        <p:txBody>
          <a:bodyPr/>
          <a:p>
            <a:r>
              <a:rPr lang="ru-RU" altLang="en-US" sz="2400"/>
              <a:t>МИР</a:t>
            </a:r>
            <a:endParaRPr lang="ru-RU" altLang="en-US" sz="2400"/>
          </a:p>
        </p:txBody>
      </p:sp>
      <p:pic>
        <p:nvPicPr>
          <p:cNvPr id="4" name="Content Placeholder 3" descr="станция мир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5245" y="1773555"/>
            <a:ext cx="5520055" cy="4309745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172200" y="1204595"/>
            <a:ext cx="5183505" cy="406400"/>
          </a:xfrm>
        </p:spPr>
        <p:txBody>
          <a:bodyPr/>
          <a:p>
            <a:r>
              <a:rPr lang="ru-RU" altLang="en-US" sz="2400"/>
              <a:t>МКС</a:t>
            </a:r>
            <a:endParaRPr lang="ru-RU" altLang="en-US" sz="2400"/>
          </a:p>
        </p:txBody>
      </p:sp>
      <p:pic>
        <p:nvPicPr>
          <p:cNvPr id="5" name="Content Placeholder 4" descr="мкс"/>
          <p:cNvPicPr>
            <a:picLocks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793740" y="1773555"/>
            <a:ext cx="6318250" cy="394843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55558"/>
            <a:ext cx="10972800" cy="1143000"/>
          </a:xfrm>
        </p:spPr>
        <p:txBody>
          <a:bodyPr/>
          <a:p>
            <a:r>
              <a:rPr lang="ru-RU" altLang="en-US"/>
              <a:t>КАК НАЗЫВАЕТСЯ ТО МЕСТО, ОТКУДА ЗАПУСКАЮТ РАКЕТЫ В КОСМОС?</a:t>
            </a:r>
            <a:endParaRPr lang="ru-RU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sz="2400"/>
              <a:t>КОСМОДРОМ</a:t>
            </a:r>
            <a:endParaRPr lang="ru-RU" altLang="en-US" sz="2400"/>
          </a:p>
        </p:txBody>
      </p:sp>
      <p:pic>
        <p:nvPicPr>
          <p:cNvPr id="4" name="Content Placeholder 3" descr="космодром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63495" y="1207135"/>
            <a:ext cx="7065010" cy="53092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87943"/>
            <a:ext cx="10972800" cy="1143000"/>
          </a:xfrm>
        </p:spPr>
        <p:txBody>
          <a:bodyPr/>
          <a:p>
            <a:r>
              <a:rPr lang="ru-RU" altLang="en-US"/>
              <a:t>ЧТО ТАКОЕ КОСМОС?</a:t>
            </a:r>
            <a:endParaRPr lang="ru-RU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600075"/>
          </a:xfrm>
        </p:spPr>
        <p:txBody>
          <a:bodyPr/>
          <a:p>
            <a:r>
              <a:rPr lang="ru-RU" altLang="en-US" sz="2400"/>
              <a:t>КОСМОС - ЭТО ПРОСТРАНСТВО ВОКРУГ НАШЕЙ ПЛАНЕТЫ</a:t>
            </a:r>
            <a:endParaRPr lang="ru-RU" altLang="en-US" sz="2400"/>
          </a:p>
        </p:txBody>
      </p:sp>
      <p:pic>
        <p:nvPicPr>
          <p:cNvPr id="6" name="Content Placeholder 5" descr="космос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52475" y="984885"/>
            <a:ext cx="10687050" cy="53568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55888"/>
            <a:ext cx="10972800" cy="1143000"/>
          </a:xfrm>
        </p:spPr>
        <p:txBody>
          <a:bodyPr/>
          <a:p>
            <a:r>
              <a:rPr lang="ru-RU" altLang="en-US"/>
              <a:t>НА КАКОЙ ПЛАНЕТЕ ВЫ ЖИВЕТЕ?    КАК ОНА ВЫГЛЯДИТ ИЗ КОСМОСА?</a:t>
            </a:r>
            <a:endParaRPr lang="ru-RU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884555"/>
          </a:xfrm>
        </p:spPr>
        <p:txBody>
          <a:bodyPr/>
          <a:p>
            <a:r>
              <a:rPr lang="ru-RU" altLang="en-US"/>
              <a:t>ПОЧЕМУ ЗЕМЛЯ ГОЛУБАЯ?</a:t>
            </a:r>
            <a:endParaRPr lang="ru-RU" altLang="en-US"/>
          </a:p>
        </p:txBody>
      </p:sp>
      <p:pic>
        <p:nvPicPr>
          <p:cNvPr id="4" name="Content Placeholder 3" descr="вид Земли из космоса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95425" y="1160145"/>
            <a:ext cx="8924290" cy="55784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78723"/>
            <a:ext cx="10972800" cy="1143000"/>
          </a:xfrm>
        </p:spPr>
        <p:txBody>
          <a:bodyPr/>
          <a:p>
            <a:r>
              <a:rPr lang="ru-RU" altLang="en-US"/>
              <a:t>ЧТО ВЫ ВИДИТЕ НА НЕБЕ ДНЕМ В ЯСНУЮ ПОГОДУ?</a:t>
            </a:r>
            <a:endParaRPr lang="ru-RU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" y="274955"/>
            <a:ext cx="11285220" cy="789305"/>
          </a:xfrm>
        </p:spPr>
        <p:txBody>
          <a:bodyPr/>
          <a:p>
            <a:r>
              <a:rPr lang="ru-RU" altLang="en-US" sz="2400"/>
              <a:t>СОЛНЦЕ - ОГРОМНАЯ, РАСКАЛЕННАЯ,ПОХОЖАЯ НА ШАР ЗВЕЗДА</a:t>
            </a:r>
            <a:endParaRPr lang="ru-RU" altLang="en-US" sz="2400"/>
          </a:p>
        </p:txBody>
      </p:sp>
      <p:pic>
        <p:nvPicPr>
          <p:cNvPr id="4" name="Content Placeholder 3" descr="Солнце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91260" y="1064260"/>
            <a:ext cx="9810115" cy="55187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6815"/>
            <a:ext cx="11217910" cy="4191000"/>
          </a:xfrm>
        </p:spPr>
        <p:txBody>
          <a:bodyPr/>
          <a:p>
            <a:pPr algn="ctr"/>
            <a:r>
              <a:rPr lang="ru-RU" altLang="en-US"/>
              <a:t>ЗЕМЛЯ ПОСТОЯННО ДВИЖЕТСЯ И ВРАЩАЕТСЯ ВОКРУГ  СОЛНЦА. </a:t>
            </a:r>
            <a:br>
              <a:rPr lang="ru-RU" altLang="en-US"/>
            </a:br>
            <a:r>
              <a:rPr lang="ru-RU" altLang="en-US"/>
              <a:t>НО ВОКРУГ СОЛНЦА ВРАЩАЮТСЯ        И ДРУГИЕ ПЛАНЕТЫ. КАКИЕ?</a:t>
            </a:r>
            <a:endParaRPr lang="ru-RU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955"/>
            <a:ext cx="10972800" cy="1170305"/>
          </a:xfrm>
        </p:spPr>
        <p:txBody>
          <a:bodyPr/>
          <a:p>
            <a:r>
              <a:rPr lang="ru-RU" altLang="en-US" sz="2400"/>
              <a:t>ВСЕ ЭТИ ПЛАНЕТЫ ОБРАЗУЮТ СОЛНЕЧНУЮ СИСТЕМУ</a:t>
            </a:r>
            <a:endParaRPr lang="ru-RU" altLang="en-US" sz="2400"/>
          </a:p>
        </p:txBody>
      </p:sp>
      <p:pic>
        <p:nvPicPr>
          <p:cNvPr id="4" name="Content Placeholder 3" descr="Солнечная система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80745" y="1266825"/>
            <a:ext cx="10430510" cy="50768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C0D7F5"/>
      </a:accent5>
      <a:accent6>
        <a:srgbClr val="AC4744"/>
      </a:accent6>
      <a:hlink>
        <a:srgbClr val="0066CC"/>
      </a:hlink>
      <a:folHlink>
        <a:srgbClr val="800080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689</Words>
  <Application>WPS Presentation</Application>
  <PresentationFormat>Widescreen</PresentationFormat>
  <Paragraphs>34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Arial</vt:lpstr>
      <vt:lpstr>SimSun</vt:lpstr>
      <vt:lpstr>Wingdings</vt:lpstr>
      <vt:lpstr>Microsoft YaHei</vt:lpstr>
      <vt:lpstr>Arial Unicode MS</vt:lpstr>
      <vt:lpstr>Calibri</vt:lpstr>
      <vt:lpstr>Default Design</vt:lpstr>
      <vt:lpstr>ЗНАТОКИ КОСМОСА</vt:lpstr>
      <vt:lpstr>ЧТО ТАКОЕ КОСМОС?</vt:lpstr>
      <vt:lpstr>КОСМОС - ЭТО ПРОСТРАНСТВО ВОКРУГ НАШЕЙ ПЛАНЕТЫ</vt:lpstr>
      <vt:lpstr>НА КАКОЙ ПЛАНЕТЕ ВЫ ЖИВЕТЕ?    КАК ОНА ВЫГЛЯДИТ ИЗ КОСМОСА?</vt:lpstr>
      <vt:lpstr>ПОЧЕМУ ЗЕМЛЯ ГОЛУБАЯ?</vt:lpstr>
      <vt:lpstr>ЧТО ВЫ ВИДИТЕ НА НЕБЕ ДНЕМ В ЯСНУЮ ПОГОДУ?</vt:lpstr>
      <vt:lpstr>СОЛНЦЕ - ОГРОМНАЯ, РАСКАЛЕННАЯ,ПОХОЖАЯ НА ШАР ЗВЕЗДА</vt:lpstr>
      <vt:lpstr>ЗЕМЛЯ ПОСТОЯННО ДВИЖЕТСЯ И ВРАЩАЕТСЯ ВОКРУГ  СОЛНЦА.  НО ВОКРУГ СОЛНЦА ВРАЩАЮТСЯ        И ДРУГИЕ ПЛАНЕТЫ. КАКИЕ?</vt:lpstr>
      <vt:lpstr>ВСЕ ЭТИ ПЛАНЕТЫ ОБРАЗУЮТ СОЛНЕЧНУЮ СИСТЕМУ</vt:lpstr>
      <vt:lpstr>Если выйти ночью на улицу и посмотреть на небо, что там можно увидеть?</vt:lpstr>
      <vt:lpstr>Звезды на небе, которые мы видим - это раскаленные газовые шары. Луна - единственный спутник Земли.</vt:lpstr>
      <vt:lpstr>А ЗНАЕТЕ ЛИ ВЫ, КТО ЭТОТ ЧЕЛОВЕК?</vt:lpstr>
      <vt:lpstr>ЧТО ЭТО?</vt:lpstr>
      <vt:lpstr>КАК НАЗЫВАЕТСЯ ТО МЕСТО, ОТКУДА ЗАПУСКАЮТ РАКЕТЫ В КОСМОС?</vt:lpstr>
      <vt:lpstr>КОСМОДРОМ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ЗНАТОКИ КОСМОСА</dc:title>
  <dc:creator>Андрей</dc:creator>
  <cp:lastModifiedBy>Андрей</cp:lastModifiedBy>
  <cp:revision>7</cp:revision>
  <dcterms:created xsi:type="dcterms:W3CDTF">2018-04-09T13:00:00Z</dcterms:created>
  <dcterms:modified xsi:type="dcterms:W3CDTF">2021-04-20T06:19:49Z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1049-11.2.0.10101</vt:lpwstr>
  </property>
</Properties>
</file>