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2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AC9"/>
    <a:srgbClr val="993F97"/>
    <a:srgbClr val="FFE900"/>
    <a:srgbClr val="8F240E"/>
    <a:srgbClr val="09B9ED"/>
    <a:srgbClr val="348CCB"/>
    <a:srgbClr val="8CC63E"/>
    <a:srgbClr val="FCAF17"/>
    <a:srgbClr val="F04E37"/>
    <a:srgbClr val="6C8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041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4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7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3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9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32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7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0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28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9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1BF71-3B4A-441D-9421-3DAA95E19120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AE75-627C-42A0-818A-0FC914C91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8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07794" cy="686831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319" y="4898994"/>
            <a:ext cx="9144000" cy="1655762"/>
          </a:xfrm>
        </p:spPr>
        <p:txBody>
          <a:bodyPr/>
          <a:lstStyle/>
          <a:p>
            <a:r>
              <a:rPr lang="ru-RU" b="1" dirty="0" smtClean="0">
                <a:solidFill>
                  <a:srgbClr val="8F240E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Подготовила:</a:t>
            </a:r>
          </a:p>
          <a:p>
            <a:r>
              <a:rPr lang="ru-RU" b="1" dirty="0" smtClean="0">
                <a:solidFill>
                  <a:srgbClr val="8F240E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Студентка группы Д-32</a:t>
            </a:r>
          </a:p>
          <a:p>
            <a:r>
              <a:rPr lang="ru-RU" b="1" dirty="0" smtClean="0">
                <a:solidFill>
                  <a:srgbClr val="8F240E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Песня Любовь </a:t>
            </a:r>
            <a:endParaRPr lang="ru-RU" b="1" dirty="0">
              <a:solidFill>
                <a:srgbClr val="8F240E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39951" y="1572334"/>
            <a:ext cx="718010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6C83F4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Особенности программы «Радуга</a:t>
            </a: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6C83F4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».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6C83F4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</a:t>
            </a: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6C83F4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аздел ФЭМП.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6C83F4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04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3725" y="117693"/>
            <a:ext cx="686252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F240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Особенности программы «радуга» это:</a:t>
            </a:r>
          </a:p>
          <a:p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• своевременное и полноценное психическое развитие, эмоциональное благополучие и качественная подготовка к обучению в школе;</a:t>
            </a:r>
          </a:p>
          <a:p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• разный уровень требований к усвоению программы</a:t>
            </a:r>
          </a:p>
          <a:p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• максимальное развитие индивидуальных способностей каждого ребенка;</a:t>
            </a:r>
          </a:p>
          <a:p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• создание предметно-развивающей среды способствующей развитию личностно-ориентированный подход к каждому ребенку создающий благоприятный психологический микроклимат, поддерживающий уверенность ребенка в себе, самостоятельность, инициативность.</a:t>
            </a:r>
            <a:endParaRPr lang="ru-RU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0895"/>
            <a:ext cx="5136639" cy="371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9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982" y="0"/>
            <a:ext cx="6198018" cy="4127977"/>
          </a:xfrm>
          <a:prstGeom prst="rect">
            <a:avLst/>
          </a:prstGeom>
          <a:effectLst>
            <a:glow>
              <a:schemeClr val="bg1">
                <a:alpha val="52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633464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Формирование математических представлений у дошкольников рассматривается как составная часть образовательной области «Познавательное развитие» и описано в самостоятельном подразделе «Познавательное развитие: математические представления», автором которого является Е.В. Соловьева. Данный раздел включает в себя работу по интеллектуальному развитию, формированию элементарных математических представлений и основ логического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2192422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533" y="181635"/>
            <a:ext cx="5398467" cy="667636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544" y="1337911"/>
            <a:ext cx="6827521" cy="4154984"/>
          </a:xfrm>
          <a:prstGeom prst="rect">
            <a:avLst/>
          </a:prstGeom>
          <a:ln>
            <a:solidFill>
              <a:srgbClr val="318AC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993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фиолетовый цвет </a:t>
            </a:r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- математика: обучение математике происходит в</a:t>
            </a: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атмосфере доброжелательности, поддержки ребенка, даже если он</a:t>
            </a: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совершил ошибку, поощряется стремление высказать свое мнение; дети</a:t>
            </a: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не только познают математику, но осваивают навыки учебной </a:t>
            </a: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деятельности: определяют задачу, направление поисков, оценивают</a:t>
            </a: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результаты.</a:t>
            </a:r>
            <a:endParaRPr lang="ru-RU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3429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536" y="587141"/>
            <a:ext cx="4435464" cy="570101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286510"/>
            <a:ext cx="774192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Обучение математике по программе «Радуга» является источником развития детей. В работе с детьми необходимо ориентироваться на зону их ближайшего развития, т.е. не на то, что дети уже способны делать, а на то, что они смогли бы выполнять самостоятельно или под руководством взрослого.</a:t>
            </a:r>
          </a:p>
          <a:p>
            <a:endParaRPr lang="ru-RU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sz="2400" dirty="0">
                <a:latin typeface="Batang" panose="02030600000101010101" pitchFamily="18" charset="-127"/>
                <a:ea typeface="Batang" panose="02030600000101010101" pitchFamily="18" charset="-127"/>
              </a:rPr>
              <a:t>Формируя элементарные математические представления у детей очень важно упорядочить их представления, работать над формированием у ребенка первых понятий, развитием мыслительных способностей. Эта работа является базой для дальнейшего математического развития в период школьного </a:t>
            </a:r>
            <a:r>
              <a:rPr lang="ru-RU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обучения.</a:t>
            </a:r>
            <a:endParaRPr lang="ru-RU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2860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340" y="3900196"/>
            <a:ext cx="4785660" cy="29578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28" y="0"/>
            <a:ext cx="903535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993F97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работе с детьми 3 - 4 лет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 педагог организует продуктивную творческую деятельность дошкольников на математические темы; проводит демонстрационные опыты, сенсорные праздники; разыгрывает математические сказки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b="1" dirty="0">
                <a:solidFill>
                  <a:srgbClr val="318AC9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Работая с детьми 4 - 5 лет 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педагоги продолжают включать математическое содержание в продуктивную деятельность; создают геометрические панно; организуют интерактивные математические спектакли; используют прием подачи знака при знакомстве с цифрами и т.д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b="1" dirty="0">
                <a:solidFill>
                  <a:srgbClr val="FFC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группе с детьми 5 - 6 лет 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педагоги организовывают поисковую деятельность на основе экспериментирования; выполняют задания в рабочей тетради; играют в дидактические игры; читают математические сказки; разучивают стихи и песни о числах, фигурах и других знаках; конструируют их и рисуют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b="1" dirty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работе с детьми 6 - 8 лет 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особое внимание уделяется самостоятельной организации детьми применения полученных знаний, отрабатываются навыки общения в процессе изучения математических понятий и используются интерактивные обучающие средства, это могут быть дидактические игры по математике для дошкольников, например: «Юный математик», «Машенька. Грибная математика», «Волшебные феи. Веселая математика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».</a:t>
            </a:r>
            <a:endParaRPr lang="ru-RU" dirty="0"/>
          </a:p>
          <a:p>
            <a:r>
              <a:rPr lang="ru-RU" b="1" i="1" dirty="0">
                <a:latin typeface="Batang" panose="02030600000101010101" pitchFamily="18" charset="-127"/>
                <a:ea typeface="Batang" panose="02030600000101010101" pitchFamily="18" charset="-127"/>
              </a:rPr>
              <a:t>Таким образом, в программе «Радуга» не только определяются задачи работы с детьми, но и основные пути их реализации, освещаемые в методической литературе.</a:t>
            </a:r>
          </a:p>
        </p:txBody>
      </p:sp>
    </p:spTree>
    <p:extLst>
      <p:ext uri="{BB962C8B-B14F-4D97-AF65-F5344CB8AC3E}">
        <p14:creationId xmlns:p14="http://schemas.microsoft.com/office/powerpoint/2010/main" val="4173412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471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Batang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12</cp:revision>
  <dcterms:created xsi:type="dcterms:W3CDTF">2020-05-12T16:50:36Z</dcterms:created>
  <dcterms:modified xsi:type="dcterms:W3CDTF">2020-05-13T09:08:46Z</dcterms:modified>
</cp:coreProperties>
</file>