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1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09FC1FD-5AE4-407C-B9A6-13841B990182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BBB15E-4560-432B-9F85-FFF4A102D5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Факультатив «Живая природа»</a:t>
            </a:r>
          </a:p>
          <a:p>
            <a:r>
              <a:rPr lang="ru-RU" dirty="0" smtClean="0"/>
              <a:t>5 класс</a:t>
            </a:r>
          </a:p>
          <a:p>
            <a:r>
              <a:rPr lang="ru-RU" dirty="0" smtClean="0"/>
              <a:t>Руководитель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Бузейчук</a:t>
            </a:r>
            <a:r>
              <a:rPr lang="ru-RU" dirty="0" smtClean="0"/>
              <a:t> Е.В.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33362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Родной </a:t>
            </a:r>
            <a:r>
              <a:rPr lang="ru-RU" dirty="0" smtClean="0"/>
              <a:t>край – часть</a:t>
            </a:r>
            <a:br>
              <a:rPr lang="ru-RU" dirty="0" smtClean="0"/>
            </a:br>
            <a:r>
              <a:rPr lang="ru-RU" dirty="0" smtClean="0"/>
              <a:t> великой России</a:t>
            </a:r>
            <a:endParaRPr lang="ru-RU" dirty="0"/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42900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405190"/>
          </a:xfrm>
        </p:spPr>
        <p:txBody>
          <a:bodyPr>
            <a:normAutofit/>
          </a:bodyPr>
          <a:lstStyle/>
          <a:p>
            <a:r>
              <a:rPr lang="ru-RU" dirty="0" smtClean="0"/>
              <a:t>Станция «Красная книга Архангельской области»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429000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Грибы 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Саркома шаровидная</a:t>
            </a:r>
          </a:p>
          <a:p>
            <a:pPr algn="ctr"/>
            <a:endParaRPr lang="ru-RU" sz="4000" b="1" dirty="0"/>
          </a:p>
        </p:txBody>
      </p:sp>
      <p:pic>
        <p:nvPicPr>
          <p:cNvPr id="4" name="Рисунок 3" descr="сарком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428868"/>
            <a:ext cx="4519635" cy="3381479"/>
          </a:xfrm>
          <a:prstGeom prst="rect">
            <a:avLst/>
          </a:prstGeo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14338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/>
              <a:t>Лепиота</a:t>
            </a:r>
            <a:r>
              <a:rPr lang="ru-RU" sz="4000" b="1" dirty="0" smtClean="0"/>
              <a:t> древесинная</a:t>
            </a:r>
            <a:endParaRPr lang="ru-RU" sz="4000" b="1" dirty="0"/>
          </a:p>
        </p:txBody>
      </p:sp>
      <p:pic>
        <p:nvPicPr>
          <p:cNvPr id="4" name="Рисунок 3" descr="лепио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428868"/>
            <a:ext cx="3857652" cy="3682304"/>
          </a:xfrm>
          <a:prstGeom prst="rect">
            <a:avLst/>
          </a:prstGeo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357166"/>
            <a:ext cx="8503920" cy="57418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/>
              <a:t>Вёшенка</a:t>
            </a:r>
            <a:r>
              <a:rPr lang="ru-RU" sz="4000" b="1" dirty="0" smtClean="0"/>
              <a:t> </a:t>
            </a:r>
          </a:p>
          <a:p>
            <a:pPr algn="ctr">
              <a:buNone/>
            </a:pPr>
            <a:r>
              <a:rPr lang="ru-RU" sz="4000" b="1" dirty="0" err="1" smtClean="0"/>
              <a:t>сёмгово-соломенная</a:t>
            </a:r>
            <a:endParaRPr lang="ru-RU" sz="4000" b="1" dirty="0"/>
          </a:p>
        </p:txBody>
      </p:sp>
      <p:pic>
        <p:nvPicPr>
          <p:cNvPr id="4" name="Рисунок 3" descr="вешен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4762500" cy="3810000"/>
          </a:xfrm>
          <a:prstGeom prst="rect">
            <a:avLst/>
          </a:prstGeo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14818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Мухомор </a:t>
            </a:r>
            <a:r>
              <a:rPr lang="ru-RU" sz="4000" b="1" dirty="0" err="1" smtClean="0"/>
              <a:t>шишкообразный</a:t>
            </a:r>
            <a:endParaRPr lang="ru-RU" sz="4000" b="1" dirty="0"/>
          </a:p>
        </p:txBody>
      </p:sp>
      <p:pic>
        <p:nvPicPr>
          <p:cNvPr id="4" name="Рисунок 3" descr="мухомо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357430"/>
            <a:ext cx="3000396" cy="4004165"/>
          </a:xfrm>
          <a:prstGeom prst="rect">
            <a:avLst/>
          </a:prstGeom>
        </p:spPr>
      </p:pic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4340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Мхи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/>
              <a:t>Дрепанокладус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Зендтнера</a:t>
            </a:r>
            <a:endParaRPr lang="ru-RU" sz="4000" b="1" dirty="0"/>
          </a:p>
        </p:txBody>
      </p:sp>
      <p:pic>
        <p:nvPicPr>
          <p:cNvPr id="5" name="Рисунок 4" descr="дрепаноклад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143116"/>
            <a:ext cx="4096919" cy="3905730"/>
          </a:xfrm>
          <a:prstGeom prst="rect">
            <a:avLst/>
          </a:prstGeom>
        </p:spPr>
      </p:pic>
      <p:pic>
        <p:nvPicPr>
          <p:cNvPr id="6" name="Рисунок 5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414338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14290"/>
            <a:ext cx="8503920" cy="58847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/>
              <a:t>Антитрихия</a:t>
            </a:r>
            <a:r>
              <a:rPr lang="ru-RU" sz="4000" b="1" dirty="0" smtClean="0"/>
              <a:t> повисшая</a:t>
            </a:r>
            <a:endParaRPr lang="ru-RU" sz="4000" b="1" dirty="0"/>
          </a:p>
        </p:txBody>
      </p:sp>
      <p:pic>
        <p:nvPicPr>
          <p:cNvPr id="4" name="Содержимое 3" descr="антитрих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571612"/>
            <a:ext cx="4770783" cy="4572000"/>
          </a:xfrm>
          <a:prstGeom prst="rect">
            <a:avLst/>
          </a:prstGeom>
        </p:spPr>
      </p:pic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4214818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01752" y="1071546"/>
            <a:ext cx="8503920" cy="50275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/>
              <a:t>Плагиопус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Эдера</a:t>
            </a:r>
            <a:endParaRPr lang="ru-RU" sz="4000" b="1" dirty="0"/>
          </a:p>
        </p:txBody>
      </p:sp>
      <p:pic>
        <p:nvPicPr>
          <p:cNvPr id="6" name="Рисунок 5" descr="плагиопу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214554"/>
            <a:ext cx="6181725" cy="3276600"/>
          </a:xfrm>
          <a:prstGeom prst="rect">
            <a:avLst/>
          </a:prstGeom>
        </p:spPr>
      </p:pic>
      <p:pic>
        <p:nvPicPr>
          <p:cNvPr id="7" name="Рисунок 6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414338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err="1" smtClean="0"/>
              <a:t>Селания</a:t>
            </a:r>
            <a:r>
              <a:rPr lang="ru-RU" sz="4000" b="1" dirty="0" smtClean="0"/>
              <a:t> сизоватая</a:t>
            </a:r>
          </a:p>
          <a:p>
            <a:pPr algn="ctr">
              <a:buNone/>
            </a:pPr>
            <a:endParaRPr lang="ru-RU" sz="4000" b="1" dirty="0"/>
          </a:p>
        </p:txBody>
      </p:sp>
      <p:pic>
        <p:nvPicPr>
          <p:cNvPr id="4" name="Рисунок 3" descr="сел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643182"/>
            <a:ext cx="4000528" cy="3267098"/>
          </a:xfrm>
          <a:prstGeom prst="rect">
            <a:avLst/>
          </a:prstGeom>
        </p:spPr>
      </p:pic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68" y="4071942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14348" y="1857364"/>
            <a:ext cx="7643866" cy="135732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+mj-lt"/>
              </a:rPr>
              <a:t>Астрагал </a:t>
            </a:r>
            <a:r>
              <a:rPr lang="ru-RU" sz="4000" dirty="0" err="1" smtClean="0">
                <a:solidFill>
                  <a:schemeClr val="tx1"/>
                </a:solidFill>
                <a:latin typeface="+mj-lt"/>
              </a:rPr>
              <a:t>даурский</a:t>
            </a:r>
            <a:endParaRPr lang="ru-RU" sz="4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6364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0070C0"/>
                </a:solidFill>
              </a:rPr>
              <a:t>Травянистые растения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астрага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714620"/>
            <a:ext cx="5080000" cy="3810000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4825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619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гостях у старичка-</a:t>
            </a:r>
            <a:br>
              <a:rPr lang="ru-RU" dirty="0" smtClean="0"/>
            </a:br>
            <a:r>
              <a:rPr lang="ru-RU" dirty="0" err="1" smtClean="0"/>
              <a:t>лесовичка</a:t>
            </a:r>
            <a:endParaRPr lang="ru-RU" dirty="0"/>
          </a:p>
        </p:txBody>
      </p:sp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3357562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КАЧИМ   ПИНЕЖСКИЙ</a:t>
            </a:r>
            <a:endParaRPr lang="ru-RU" sz="4000" b="1" dirty="0"/>
          </a:p>
        </p:txBody>
      </p:sp>
      <p:pic>
        <p:nvPicPr>
          <p:cNvPr id="4" name="Рисунок 3" descr="качи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143116"/>
            <a:ext cx="3076591" cy="4170078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4825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ГОРЕЧАВКА    ЛЕГОЧНАЯ</a:t>
            </a:r>
            <a:endParaRPr lang="ru-RU" sz="4000" b="1" dirty="0"/>
          </a:p>
        </p:txBody>
      </p:sp>
      <p:pic>
        <p:nvPicPr>
          <p:cNvPr id="4" name="Рисунок 3" descr="горечав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571744"/>
            <a:ext cx="2905127" cy="3729127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314825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ЗИМОЛЮБКА  ЗОНТИЧНАЯ</a:t>
            </a:r>
            <a:endParaRPr lang="ru-RU" sz="4000" b="1" dirty="0"/>
          </a:p>
        </p:txBody>
      </p:sp>
      <p:pic>
        <p:nvPicPr>
          <p:cNvPr id="4" name="Рисунок 3" descr="зимолюб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214554"/>
            <a:ext cx="2786082" cy="4179123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4214818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62876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Растения - кустарники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714488"/>
            <a:ext cx="8503920" cy="4384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ИВА     ДЕРЕВЦЕВИДНАЯ</a:t>
            </a:r>
          </a:p>
          <a:p>
            <a:pPr algn="ctr">
              <a:buNone/>
            </a:pPr>
            <a:endParaRPr lang="ru-RU" sz="4000" b="1" dirty="0"/>
          </a:p>
        </p:txBody>
      </p:sp>
      <p:pic>
        <p:nvPicPr>
          <p:cNvPr id="4" name="Рисунок 3" descr="ива дерев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050" y="2643182"/>
            <a:ext cx="3286148" cy="3846119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4825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ИВА  ОТОГНУТОПОЧЕЧНАЯ</a:t>
            </a:r>
            <a:endParaRPr lang="ru-RU" sz="4000" b="1" dirty="0"/>
          </a:p>
        </p:txBody>
      </p:sp>
      <p:pic>
        <p:nvPicPr>
          <p:cNvPr id="4" name="Рисунок 3" descr="ива отог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357430"/>
            <a:ext cx="3529177" cy="3576655"/>
          </a:xfrm>
          <a:prstGeom prst="rect">
            <a:avLst/>
          </a:prstGeom>
        </p:spPr>
      </p:pic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14825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3619504"/>
          </a:xfrm>
        </p:spPr>
        <p:txBody>
          <a:bodyPr>
            <a:normAutofit/>
          </a:bodyPr>
          <a:lstStyle/>
          <a:p>
            <a:r>
              <a:rPr lang="ru-RU" dirty="0" smtClean="0"/>
              <a:t>Станция «Правила поведения на природе»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500438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bio5-vpr.sdamgia.ru/get_file?id=3309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io5-vpr.sdamgia.ru/get_file?id=3309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642918"/>
            <a:ext cx="29289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bio5-vpr.sdamgia.ru/get_file?id=3309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786190"/>
            <a:ext cx="314327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bio5-vpr.sdamgia.ru/get_file?id=3309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857628"/>
            <a:ext cx="321471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976562"/>
          </a:xfrm>
        </p:spPr>
        <p:txBody>
          <a:bodyPr>
            <a:normAutofit/>
          </a:bodyPr>
          <a:lstStyle/>
          <a:p>
            <a:r>
              <a:rPr lang="ru-RU" dirty="0" smtClean="0"/>
              <a:t>Подведение итогов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3357562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8336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Станция «Айболит»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286124"/>
            <a:ext cx="18002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              Береза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8df97429fe66d1a32e5db7ecdd38a57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" y="428604"/>
            <a:ext cx="3723596" cy="5311781"/>
          </a:xfrm>
        </p:spPr>
      </p:pic>
      <p:sp>
        <p:nvSpPr>
          <p:cNvPr id="5" name="TextBox 4"/>
          <p:cNvSpPr txBox="1"/>
          <p:nvPr/>
        </p:nvSpPr>
        <p:spPr>
          <a:xfrm>
            <a:off x="4000496" y="1714488"/>
            <a:ext cx="50006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Из берёзы готовят витаминные, </a:t>
            </a:r>
            <a:endParaRPr lang="ru-RU" sz="2800" b="1" dirty="0" smtClean="0"/>
          </a:p>
          <a:p>
            <a:r>
              <a:rPr lang="ru-RU" sz="2800" b="1" dirty="0"/>
              <a:t>а</a:t>
            </a:r>
            <a:r>
              <a:rPr lang="ru-RU" sz="2800" b="1" dirty="0" smtClean="0"/>
              <a:t>нтисептические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(обеззараживающие), </a:t>
            </a:r>
            <a:endParaRPr lang="ru-RU" sz="2800" b="1" dirty="0" smtClean="0"/>
          </a:p>
          <a:p>
            <a:r>
              <a:rPr lang="ru-RU" sz="2800" b="1" dirty="0" smtClean="0"/>
              <a:t>мочегонные, </a:t>
            </a:r>
          </a:p>
          <a:p>
            <a:r>
              <a:rPr lang="ru-RU" sz="2800" b="1" dirty="0"/>
              <a:t>п</a:t>
            </a:r>
            <a:r>
              <a:rPr lang="ru-RU" sz="2800" b="1" dirty="0" smtClean="0"/>
              <a:t>ротивовоспалительные настои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Земляника 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Без названия (5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3571128" cy="3357586"/>
          </a:xfrm>
        </p:spPr>
      </p:pic>
      <p:sp>
        <p:nvSpPr>
          <p:cNvPr id="5" name="TextBox 4"/>
          <p:cNvSpPr txBox="1"/>
          <p:nvPr/>
        </p:nvSpPr>
        <p:spPr>
          <a:xfrm>
            <a:off x="3857621" y="1928802"/>
            <a:ext cx="51435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Используют при заболеваниях </a:t>
            </a:r>
          </a:p>
          <a:p>
            <a:r>
              <a:rPr lang="ru-RU" sz="2800" b="1" dirty="0" err="1" smtClean="0"/>
              <a:t>сердечно-сосудистой</a:t>
            </a:r>
            <a:r>
              <a:rPr lang="ru-RU" sz="2800" b="1" dirty="0" smtClean="0"/>
              <a:t> системы, </a:t>
            </a:r>
          </a:p>
          <a:p>
            <a:r>
              <a:rPr lang="ru-RU" sz="2800" b="1" dirty="0" smtClean="0"/>
              <a:t>желудочно-кишечного тракта, как</a:t>
            </a:r>
          </a:p>
          <a:p>
            <a:r>
              <a:rPr lang="ru-RU" sz="2800" b="1" dirty="0" smtClean="0"/>
              <a:t>общеукрепляющее средство и </a:t>
            </a:r>
          </a:p>
          <a:p>
            <a:r>
              <a:rPr lang="ru-RU" sz="2800" b="1" dirty="0" smtClean="0"/>
              <a:t>в косметологии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Иван-чай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714357"/>
            <a:ext cx="2500330" cy="3245436"/>
          </a:xfrm>
        </p:spPr>
      </p:pic>
      <p:sp>
        <p:nvSpPr>
          <p:cNvPr id="5" name="TextBox 4"/>
          <p:cNvSpPr txBox="1"/>
          <p:nvPr/>
        </p:nvSpPr>
        <p:spPr>
          <a:xfrm>
            <a:off x="3214678" y="857232"/>
            <a:ext cx="521497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при  перенапряжениях</a:t>
            </a:r>
            <a:r>
              <a:rPr lang="ru-RU" sz="2800" b="1" dirty="0"/>
              <a:t>, </a:t>
            </a:r>
            <a:r>
              <a:rPr lang="ru-RU" sz="2800" b="1" dirty="0" smtClean="0"/>
              <a:t>                      тревоге</a:t>
            </a:r>
            <a:r>
              <a:rPr lang="ru-RU" sz="2800" b="1" dirty="0"/>
              <a:t>, </a:t>
            </a:r>
            <a:r>
              <a:rPr lang="ru-RU" sz="2800" b="1" dirty="0" smtClean="0"/>
              <a:t>стрессах</a:t>
            </a:r>
            <a:r>
              <a:rPr lang="ru-RU" sz="2800" b="1" dirty="0"/>
              <a:t>;</a:t>
            </a:r>
          </a:p>
          <a:p>
            <a:pPr algn="just"/>
            <a:r>
              <a:rPr lang="ru-RU" sz="2800" b="1" dirty="0"/>
              <a:t>улучшить настроение и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расслабить</a:t>
            </a:r>
            <a:r>
              <a:rPr lang="ru-RU" sz="2800" b="1" dirty="0"/>
              <a:t>;</a:t>
            </a:r>
          </a:p>
          <a:p>
            <a:pPr algn="just"/>
            <a:r>
              <a:rPr lang="ru-RU" sz="2800" b="1" dirty="0"/>
              <a:t>повысить работоспособность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3786190"/>
            <a:ext cx="807249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продуктивность; нормализовать сон,</a:t>
            </a:r>
          </a:p>
          <a:p>
            <a:pPr algn="just"/>
            <a:r>
              <a:rPr lang="ru-RU" sz="2800" b="1" dirty="0" smtClean="0"/>
              <a:t> облегчить процесс засыпания;</a:t>
            </a:r>
          </a:p>
          <a:p>
            <a:pPr algn="just"/>
            <a:r>
              <a:rPr lang="ru-RU" sz="2800" b="1" dirty="0" smtClean="0"/>
              <a:t>получить заряд энергии при </a:t>
            </a:r>
          </a:p>
          <a:p>
            <a:pPr algn="just"/>
            <a:r>
              <a:rPr lang="ru-RU" sz="2800" b="1" dirty="0" smtClean="0"/>
              <a:t>упадке сил,  истощении и восстановлении после болезни;</a:t>
            </a:r>
          </a:p>
          <a:p>
            <a:pPr algn="just"/>
            <a:r>
              <a:rPr lang="ru-RU" sz="2800" b="1" dirty="0" smtClean="0"/>
              <a:t>очистить организм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Крапива 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Без названия (1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3143272" cy="2857520"/>
          </a:xfrm>
        </p:spPr>
      </p:pic>
      <p:sp>
        <p:nvSpPr>
          <p:cNvPr id="5" name="TextBox 4"/>
          <p:cNvSpPr txBox="1"/>
          <p:nvPr/>
        </p:nvSpPr>
        <p:spPr>
          <a:xfrm>
            <a:off x="3643306" y="1000108"/>
            <a:ext cx="51500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/>
              <a:t>Настой листьев применяют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при </a:t>
            </a:r>
            <a:r>
              <a:rPr lang="ru-RU" sz="2800" b="1" dirty="0"/>
              <a:t>ангинах в виде полосканий.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Также </a:t>
            </a:r>
            <a:r>
              <a:rPr lang="ru-RU" sz="2800" b="1" dirty="0"/>
              <a:t>он может использоваться </a:t>
            </a:r>
            <a:endParaRPr lang="ru-RU" sz="2800" b="1" dirty="0" smtClean="0"/>
          </a:p>
          <a:p>
            <a:pPr algn="just"/>
            <a:r>
              <a:rPr lang="ru-RU" sz="2800" b="1" dirty="0" smtClean="0"/>
              <a:t>как </a:t>
            </a:r>
            <a:r>
              <a:rPr lang="ru-RU" sz="2800" b="1" dirty="0"/>
              <a:t>профилактическое средство </a:t>
            </a:r>
            <a:endParaRPr lang="ru-RU" sz="2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57158" y="4357694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для полости рта</a:t>
            </a:r>
            <a:r>
              <a:rPr lang="ru-RU" sz="2800" b="1" dirty="0" smtClean="0"/>
              <a:t>,   </a:t>
            </a:r>
            <a:r>
              <a:rPr lang="ru-RU" sz="2800" b="1" dirty="0" smtClean="0"/>
              <a:t>прежде всего </a:t>
            </a:r>
          </a:p>
          <a:p>
            <a:pPr algn="just"/>
            <a:r>
              <a:rPr lang="ru-RU" sz="2800" b="1" dirty="0" smtClean="0"/>
              <a:t>укрепления </a:t>
            </a:r>
            <a:r>
              <a:rPr lang="ru-RU" sz="2800" b="1" dirty="0" smtClean="0"/>
              <a:t>десен. Листья </a:t>
            </a:r>
            <a:r>
              <a:rPr lang="ru-RU" sz="2800" b="1" dirty="0" smtClean="0"/>
              <a:t>крапивы применяют </a:t>
            </a:r>
            <a:r>
              <a:rPr lang="ru-RU" sz="2800" b="1" dirty="0" smtClean="0"/>
              <a:t> расстройстве </a:t>
            </a:r>
            <a:r>
              <a:rPr lang="ru-RU" sz="2800" b="1" dirty="0" smtClean="0"/>
              <a:t>желудка, </a:t>
            </a:r>
          </a:p>
          <a:p>
            <a:pPr algn="just"/>
            <a:r>
              <a:rPr lang="ru-RU" sz="2800" b="1" dirty="0" smtClean="0"/>
              <a:t>заболевании печени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905124"/>
          </a:xfrm>
        </p:spPr>
        <p:txBody>
          <a:bodyPr>
            <a:normAutofit/>
          </a:bodyPr>
          <a:lstStyle/>
          <a:p>
            <a:r>
              <a:rPr lang="ru-RU" dirty="0" smtClean="0"/>
              <a:t>Станция «Дары леса»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3500438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imia\Downloads\—Pngtree—vintage posters flowers border background_62854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72333" y="-1172333"/>
            <a:ext cx="6858000" cy="920266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2833686"/>
          </a:xfrm>
        </p:spPr>
        <p:txBody>
          <a:bodyPr>
            <a:normAutofit/>
          </a:bodyPr>
          <a:lstStyle/>
          <a:p>
            <a:r>
              <a:rPr lang="ru-RU" dirty="0" smtClean="0"/>
              <a:t>Станция «Звуки леса»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Без названия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643314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157</TotalTime>
  <Words>169</Words>
  <Application>Microsoft Office PowerPoint</Application>
  <PresentationFormat>Экран (4:3)</PresentationFormat>
  <Paragraphs>62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Официальная</vt:lpstr>
      <vt:lpstr> Родной край – часть  великой России</vt:lpstr>
      <vt:lpstr>      В гостях у старичка- лесовичка</vt:lpstr>
      <vt:lpstr>         Станция «Айболит» </vt:lpstr>
      <vt:lpstr>              Береза</vt:lpstr>
      <vt:lpstr>Земляника </vt:lpstr>
      <vt:lpstr>Иван-чай</vt:lpstr>
      <vt:lpstr>Крапива </vt:lpstr>
      <vt:lpstr>Станция «Дары леса» </vt:lpstr>
      <vt:lpstr>Станция «Звуки леса» </vt:lpstr>
      <vt:lpstr>Станция «Красная книга Архангельской области» </vt:lpstr>
      <vt:lpstr>Грибы </vt:lpstr>
      <vt:lpstr>Слайд 12</vt:lpstr>
      <vt:lpstr>Слайд 13</vt:lpstr>
      <vt:lpstr>Слайд 14</vt:lpstr>
      <vt:lpstr>Мхи</vt:lpstr>
      <vt:lpstr>Слайд 16</vt:lpstr>
      <vt:lpstr>Слайд 17</vt:lpstr>
      <vt:lpstr>Слайд 18</vt:lpstr>
      <vt:lpstr>Травянистые растения</vt:lpstr>
      <vt:lpstr>Слайд 20</vt:lpstr>
      <vt:lpstr>Слайд 21</vt:lpstr>
      <vt:lpstr>Слайд 22</vt:lpstr>
      <vt:lpstr>Растения - кустарники</vt:lpstr>
      <vt:lpstr>Слайд 24</vt:lpstr>
      <vt:lpstr>Станция «Правила поведения на природе» </vt:lpstr>
      <vt:lpstr>Слайд 26</vt:lpstr>
      <vt:lpstr>Подведение итогов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Родной край – часть  великой России</dc:title>
  <dc:creator>himia</dc:creator>
  <cp:lastModifiedBy>himia</cp:lastModifiedBy>
  <cp:revision>15</cp:revision>
  <dcterms:created xsi:type="dcterms:W3CDTF">2020-02-18T10:55:43Z</dcterms:created>
  <dcterms:modified xsi:type="dcterms:W3CDTF">2020-02-19T12:50:37Z</dcterms:modified>
</cp:coreProperties>
</file>