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3105" y="802298"/>
            <a:ext cx="8561747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3106" y="3531204"/>
            <a:ext cx="8561746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3BF71-38B7-8642-BFCE-EDAE9BD0CBAF}" type="datetimeFigureOut">
              <a:rPr lang="en-US" dirty="0"/>
              <a:t>4/19/2021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93105" y="329307"/>
            <a:ext cx="4897310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334637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025CB-9D18-264E-A945-2D020344C9DA}" type="datetimeFigureOut">
              <a:rPr lang="en-US" dirty="0"/>
              <a:t>4/19/2021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883863"/>
            <a:ext cx="1615742" cy="45749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4694" y="883863"/>
            <a:ext cx="7738807" cy="45749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EFB6C-7E96-8F41-8872-189CA1C59F84}" type="datetimeFigureOut">
              <a:rPr lang="en-US" dirty="0"/>
              <a:t>4/19/2021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9439111" y="719272"/>
            <a:ext cx="1615742" cy="0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81CDE-9BE7-C544-8ACB-7077DFC4270F}" type="datetimeFigureOut">
              <a:rPr lang="en-US" dirty="0"/>
              <a:t>4/19/2021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813" y="1756130"/>
            <a:ext cx="8562580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3806195"/>
            <a:ext cx="854999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BA285-9698-1B45-8319-D90A8C63F150}" type="datetimeFigureOut">
              <a:rPr lang="en-US" dirty="0"/>
              <a:t>4/19/2021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284510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889"/>
            <a:ext cx="9520157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34695" y="2010878"/>
            <a:ext cx="4608576" cy="343814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4793" y="2017343"/>
            <a:ext cx="4604130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6CD42-43FF-B740-998F-DCC3802C4CE3}" type="datetimeFigureOut">
              <a:rPr lang="en-US" dirty="0"/>
              <a:t>4/19/2021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163"/>
            <a:ext cx="9520157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2019549"/>
            <a:ext cx="460857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4695" y="2824269"/>
            <a:ext cx="4608576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4791" y="2023003"/>
            <a:ext cx="4608576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4792" y="2821491"/>
            <a:ext cx="4608576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0FFBD-2EE4-8547-BBAE-A1AC91C8D77E}" type="datetimeFigureOut">
              <a:rPr lang="en-US" dirty="0"/>
              <a:t>4/19/2021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A2352-D7AC-F242-9256-A4477BCBF354}" type="datetimeFigureOut">
              <a:rPr lang="en-US" dirty="0"/>
              <a:t>4/19/2021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CFC6A-9AE6-404D-9FDD-168B477B9C90}" type="datetimeFigureOut">
              <a:rPr lang="en-US" dirty="0"/>
              <a:t>4/19/2021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42" y="798973"/>
            <a:ext cx="3183128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205491"/>
            <a:ext cx="3184989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CDFD-B4CF-A241-8D71-E814B10BEAF4}" type="datetimeFigureOut">
              <a:rPr lang="en-US" dirty="0"/>
              <a:t>4/19/2021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224711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bg2">
                    <a:lumMod val="10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prstMaterial="matte">
              <a:bevelT w="133350" h="50800" prst="divo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694" y="1129513"/>
            <a:ext cx="5447840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145992"/>
            <a:ext cx="5440037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34695" y="5469856"/>
            <a:ext cx="5440038" cy="320123"/>
          </a:xfrm>
        </p:spPr>
        <p:txBody>
          <a:bodyPr/>
          <a:lstStyle>
            <a:lvl1pPr algn="l">
              <a:defRPr/>
            </a:lvl1pPr>
          </a:lstStyle>
          <a:p>
            <a:fld id="{26A7B589-FD4B-7E46-869A-CBADC5FC564E}" type="datetimeFigureOut">
              <a:rPr lang="en-US" dirty="0"/>
              <a:t>4/19/2021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34910" y="318640"/>
            <a:ext cx="5453475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71687" y="798973"/>
            <a:ext cx="0" cy="2161124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8A92E-5FF9-8143-81B3-CCB531513398}" type="datetimeFigureOut">
              <a:rPr lang="en-US" dirty="0"/>
              <a:t>4/19/2021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82AF50-DDEF-40F5-87D0-2217E6D1C3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Сочинение- рассуждение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ECDDFFE-8B8E-4B6F-BE39-755F9E5C96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По тексту</a:t>
            </a:r>
          </a:p>
        </p:txBody>
      </p:sp>
    </p:spTree>
    <p:extLst>
      <p:ext uri="{BB962C8B-B14F-4D97-AF65-F5344CB8AC3E}">
        <p14:creationId xmlns:p14="http://schemas.microsoft.com/office/powerpoint/2010/main" val="1806557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8E9ACF1-6A82-490D-9170-33AA756DF5FD}"/>
              </a:ext>
            </a:extLst>
          </p:cNvPr>
          <p:cNvSpPr/>
          <p:nvPr/>
        </p:nvSpPr>
        <p:spPr>
          <a:xfrm>
            <a:off x="0" y="84663"/>
            <a:ext cx="12073666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(38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(1)Прежде чем увидеть Наилю, я услышал её голос. (2)Он поразил меня, заставил сердце биться чаще, чем обычно. (3)У всех людей в голосе звучит одна струна, а в её голосе как бы слышались две: одна звучала низко, густо, а другая - высоко, тонко. (4)Эти нежные струны то звучали порознь, то перемежались, то сливались и звучали вместе едва заметной дрожью. (5)Самые простые слова, когда она их произносила, менялись в своём значении, и казалось, что вообще слышишь их в первый раз. (6)Голос обновлял слова, наполнял теплом.</a:t>
            </a:r>
          </a:p>
          <a:p>
            <a:pPr algn="just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(7)Я услышал голос Наили и представил себе её: волосы должны быть тёмными, глаза — с угольками в середине, губы — чуть припухшие, с едва заметными трещинками от воды и ветра. (8)Вместе с её голосом до меня долетало её дыхание, похожее на шелест листвы, когда пахнёт ветер. (9)Когда голос её умолкал, я боялся, что он не зазвучит снова — воспарит и умчится, как птица. (10)Мне хотелось, чтоб он звучал вечно и никто, кроме меня, его не слышал бы.</a:t>
            </a:r>
          </a:p>
          <a:p>
            <a:pPr algn="just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(11)Она сидела на прибрежном песке, поджав ноги и упершись подбородком в колени. (12)Она сидела неподвижно, может быть, даже уснула. (13)Я сделал большой круг, обошёл её, чтобы посмотреть, не спит ли она. (14)Её глаза так сосредоточенно смотрели в одну точку, что я подумал: она видит сон с открытыми глазами.</a:t>
            </a:r>
          </a:p>
          <a:p>
            <a:pPr algn="just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(15)У неё были тёмные глаза и, когда Наиля щурилась, становились совсем чёрными. (16)Когда же солнце не светило в лицо и она открывала глаза широко, вся чернота собиралась в маленькие точки. (17)Глаза её блестели, как от слёз, хотя она не плакала.</a:t>
            </a:r>
          </a:p>
          <a:p>
            <a:pPr algn="just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(18)И вдруг она оторвалась от своего сна, подняла глаза и сказала:</a:t>
            </a:r>
          </a:p>
          <a:p>
            <a:pPr algn="just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(19)А я тебя знаю.</a:t>
            </a:r>
          </a:p>
          <a:p>
            <a:pPr algn="just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(20)Ты меня знаешь? — (21)Я хотел закричать от радости, совершить что-то немыслимое.</a:t>
            </a:r>
          </a:p>
          <a:p>
            <a:pPr algn="just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(22)Мы же учимся в одной школе. (23)Разве ты меня не видел?</a:t>
            </a:r>
          </a:p>
          <a:p>
            <a:pPr algn="just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(24)Не видел!</a:t>
            </a:r>
          </a:p>
          <a:p>
            <a:pPr algn="just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(25)Какой ты невнимательный, — сказала она.</a:t>
            </a:r>
          </a:p>
          <a:p>
            <a:pPr algn="just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(26)Я слышал твой голос... (27)Я услышал твой голос, — сказал я.</a:t>
            </a:r>
          </a:p>
          <a:p>
            <a:pPr algn="just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(28)Ты узнал меня по голосу?</a:t>
            </a:r>
          </a:p>
          <a:p>
            <a:pPr algn="just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(29)Нет, другое... (30)Я хотел узнать тебя из-за голоса.</a:t>
            </a:r>
          </a:p>
          <a:p>
            <a:pPr algn="just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(31)Тебе понравился мой голос?</a:t>
            </a:r>
          </a:p>
          <a:p>
            <a:pPr algn="just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(32)Понравился! (33)Это было не то слово. (34)Этот голос полностью захватил власть надо мной!</a:t>
            </a:r>
          </a:p>
          <a:p>
            <a:pPr algn="just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(35)И вдруг я сказал:</a:t>
            </a:r>
          </a:p>
          <a:p>
            <a:pPr algn="just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(36)Ты можешь прочитать наизусть таблицу умножения?</a:t>
            </a:r>
          </a:p>
          <a:p>
            <a:pPr algn="just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(37)Моя неожиданная просьба застала её врасплох.</a:t>
            </a:r>
          </a:p>
          <a:p>
            <a:pPr algn="just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(38)Смеёшься?</a:t>
            </a:r>
          </a:p>
          <a:p>
            <a:pPr algn="just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(39)Нет, серьёзно. (40)Я буду слушать твой голос.</a:t>
            </a:r>
          </a:p>
          <a:p>
            <a:pPr algn="just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(41)Наиля посмотрела на меня пристально, покачала головой. (42)Она не могла понять, а я не мог объяснить ей, что её голос менял значение слов и самые обыкновенные слова звучали как только что рождённые. (43)И таблица умножения превращалась в стихи.  (По Ю. Я. Яковлеву)*</a:t>
            </a:r>
          </a:p>
        </p:txBody>
      </p:sp>
    </p:spTree>
    <p:extLst>
      <p:ext uri="{BB962C8B-B14F-4D97-AF65-F5344CB8AC3E}">
        <p14:creationId xmlns:p14="http://schemas.microsoft.com/office/powerpoint/2010/main" val="19516129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49BFF5-1178-4A24-8C02-8B7C35FF04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4696" y="1"/>
            <a:ext cx="9520158" cy="785307"/>
          </a:xfrm>
        </p:spPr>
        <p:txBody>
          <a:bodyPr/>
          <a:lstStyle/>
          <a:p>
            <a:r>
              <a:rPr lang="ru-RU" b="1" dirty="0"/>
              <a:t>План написания сочинения рассуждения: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9FBACD0-F2F4-4FD7-BB73-8A56055821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8495" y="785308"/>
            <a:ext cx="10714616" cy="4681037"/>
          </a:xfrm>
        </p:spPr>
        <p:txBody>
          <a:bodyPr>
            <a:normAutofit/>
          </a:bodyPr>
          <a:lstStyle/>
          <a:p>
            <a:r>
              <a:rPr lang="ru-RU" sz="2800" b="1" dirty="0"/>
              <a:t>Вступление:</a:t>
            </a:r>
            <a:r>
              <a:rPr lang="ru-RU" sz="2800" dirty="0"/>
              <a:t> (1. Вопрос, 2. Связка, 3. Определение, 4. ТЕЗИС, 5. Связка со вторым абзацем);</a:t>
            </a:r>
          </a:p>
          <a:p>
            <a:r>
              <a:rPr lang="ru-RU" sz="2800" b="1" dirty="0"/>
              <a:t>Пример из текста </a:t>
            </a:r>
            <a:r>
              <a:rPr lang="ru-RU" sz="2800" dirty="0"/>
              <a:t>(Приведу пример из текста…… Автор нам показал, что);</a:t>
            </a:r>
          </a:p>
          <a:p>
            <a:r>
              <a:rPr lang="ru-RU" sz="2800" b="1" dirty="0"/>
              <a:t>Пример из жизни </a:t>
            </a:r>
            <a:r>
              <a:rPr lang="ru-RU" sz="2800" dirty="0"/>
              <a:t>(В своей жизни каждый человек встречался с…  Это доказательство того, что…);</a:t>
            </a:r>
          </a:p>
          <a:p>
            <a:r>
              <a:rPr lang="ru-RU" sz="2800" b="1" dirty="0"/>
              <a:t>Заключение</a:t>
            </a:r>
            <a:r>
              <a:rPr lang="ru-RU" sz="2800" dirty="0"/>
              <a:t> (подтверждение своего тезиса: Читательский опыт и жизненные ситуации подтверждают мои слова….)</a:t>
            </a:r>
          </a:p>
        </p:txBody>
      </p:sp>
    </p:spTree>
    <p:extLst>
      <p:ext uri="{BB962C8B-B14F-4D97-AF65-F5344CB8AC3E}">
        <p14:creationId xmlns:p14="http://schemas.microsoft.com/office/powerpoint/2010/main" val="2624865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E1B87F-E31C-433D-8DBE-7B4636765E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4696" y="1"/>
            <a:ext cx="9520158" cy="1129552"/>
          </a:xfrm>
        </p:spPr>
        <p:txBody>
          <a:bodyPr/>
          <a:lstStyle/>
          <a:p>
            <a:r>
              <a:rPr lang="ru-RU" b="1" dirty="0"/>
              <a:t>Написание сочинения рассуждения.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68E0976-DE35-40D9-9D71-E79D627000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4695" y="1624406"/>
            <a:ext cx="10395535" cy="38419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Напишите сочинение-рассуждение на тему</a:t>
            </a:r>
            <a:r>
              <a:rPr lang="ru-RU" sz="2800"/>
              <a:t>: </a:t>
            </a:r>
          </a:p>
          <a:p>
            <a:pPr marL="0" indent="0">
              <a:buNone/>
            </a:pPr>
            <a:r>
              <a:rPr lang="ru-RU" sz="2800" b="1"/>
              <a:t>«</a:t>
            </a:r>
            <a:r>
              <a:rPr lang="ru-RU" sz="2800" b="1" dirty="0"/>
              <a:t>Что может сделать человека счастливым?»</a:t>
            </a:r>
          </a:p>
          <a:p>
            <a:pPr marL="0" indent="0">
              <a:buNone/>
            </a:pPr>
            <a:r>
              <a:rPr lang="ru-RU" sz="2800" dirty="0"/>
              <a:t>Объём сочинения должен быть</a:t>
            </a:r>
            <a:r>
              <a:rPr lang="ru-RU" sz="2800" b="1" dirty="0"/>
              <a:t> не менее 70 слов.</a:t>
            </a:r>
          </a:p>
          <a:p>
            <a:pPr marL="0" indent="0">
              <a:buNone/>
            </a:pPr>
            <a:r>
              <a:rPr lang="ru-RU" sz="2800" dirty="0"/>
              <a:t>Пишите аккуратно, разборчивым почерком, соблюдая орфографические и пунктуационные нормы</a:t>
            </a:r>
            <a:r>
              <a:rPr lang="ru-RU" sz="28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53637065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EDEBE7"/>
      </a:lt2>
      <a:accent1>
        <a:srgbClr val="5FA534"/>
      </a:accent1>
      <a:accent2>
        <a:srgbClr val="DCAB34"/>
      </a:accent2>
      <a:accent3>
        <a:srgbClr val="D26D23"/>
      </a:accent3>
      <a:accent4>
        <a:srgbClr val="972323"/>
      </a:accent4>
      <a:accent5>
        <a:srgbClr val="236797"/>
      </a:accent5>
      <a:accent6>
        <a:srgbClr val="2FB6C6"/>
      </a:accent6>
      <a:hlink>
        <a:srgbClr val="8FC639"/>
      </a:hlink>
      <a:folHlink>
        <a:srgbClr val="E7C272"/>
      </a:folHlink>
    </a:clrScheme>
    <a:fontScheme name="Gallery">
      <a:majorFont>
        <a:latin typeface="Palatino Linotype" panose="020405020505050303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AC464412-510E-4F2B-8947-A0DDBD02899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TM10001114[[fn=Галерея]]</Template>
  <TotalTime>16</TotalTime>
  <Words>758</Words>
  <Application>Microsoft Office PowerPoint</Application>
  <PresentationFormat>Широкоэкранный</PresentationFormat>
  <Paragraphs>33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Palatino Linotype</vt:lpstr>
      <vt:lpstr>Times New Roman</vt:lpstr>
      <vt:lpstr>Галерея</vt:lpstr>
      <vt:lpstr>Сочинение- рассуждение</vt:lpstr>
      <vt:lpstr>Презентация PowerPoint</vt:lpstr>
      <vt:lpstr>План написания сочинения рассуждения:</vt:lpstr>
      <vt:lpstr>Написание сочинения рассуждения.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Сочинение- рассуждение</dc:title>
  <dc:creator>Пользователь</dc:creator>
  <cp:lastModifiedBy>Пользователь</cp:lastModifiedBy>
  <cp:revision>2</cp:revision>
  <dcterms:created xsi:type="dcterms:W3CDTF">2021-04-19T13:41:01Z</dcterms:created>
  <dcterms:modified xsi:type="dcterms:W3CDTF">2021-04-19T13:57:17Z</dcterms:modified>
</cp:coreProperties>
</file>