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7858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Спортивный досуг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во второй младшей группе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«Моя дружная – 7 – я»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4071934" y="4929198"/>
            <a:ext cx="457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cs typeface="Times New Roman" pitchFamily="18" charset="0"/>
              </a:rPr>
              <a:t>Подготовила</a:t>
            </a:r>
            <a:r>
              <a:rPr lang="ru-RU" sz="2800" b="1" dirty="0">
                <a:solidFill>
                  <a:schemeClr val="bg1"/>
                </a:solidFill>
                <a:cs typeface="Times New Roman" pitchFamily="18" charset="0"/>
              </a:rPr>
              <a:t>: </a:t>
            </a:r>
            <a:br>
              <a:rPr lang="ru-RU" sz="2800" b="1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800" dirty="0">
                <a:solidFill>
                  <a:schemeClr val="bg1"/>
                </a:solidFill>
                <a:cs typeface="Times New Roman" pitchFamily="18" charset="0"/>
              </a:rPr>
              <a:t>воспитатель </a:t>
            </a:r>
            <a:r>
              <a:rPr lang="ru-RU" sz="2800" dirty="0" err="1">
                <a:solidFill>
                  <a:schemeClr val="bg1"/>
                </a:solidFill>
                <a:cs typeface="Times New Roman" pitchFamily="18" charset="0"/>
              </a:rPr>
              <a:t>Манукян</a:t>
            </a:r>
            <a:r>
              <a:rPr lang="ru-RU" sz="2800" dirty="0">
                <a:solidFill>
                  <a:schemeClr val="bg1"/>
                </a:solidFill>
                <a:cs typeface="Times New Roman" pitchFamily="18" charset="0"/>
              </a:rPr>
              <a:t> Я.И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28680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Данный спортивный досуг с участием родителей дает возможность познакомить родителей с подвижными играми, которые они могли бы организовать дома с детьми. </a:t>
            </a:r>
          </a:p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Досуг рассчитан на детей 2 младшей группы. Материал может быть полезен воспитателям, инструкторам по физической культуре, родителям. </a:t>
            </a:r>
          </a:p>
          <a:p>
            <a:pPr indent="354013" algn="just"/>
            <a:endParaRPr lang="ru-RU" sz="2000" b="1" dirty="0" smtClean="0">
              <a:solidFill>
                <a:schemeClr val="bg1"/>
              </a:solidFill>
            </a:endParaRPr>
          </a:p>
          <a:p>
            <a:pPr indent="354013" algn="just"/>
            <a:r>
              <a:rPr lang="ru-RU" sz="2000" b="1" dirty="0" smtClean="0">
                <a:solidFill>
                  <a:schemeClr val="bg1"/>
                </a:solidFill>
              </a:rPr>
              <a:t>Цель: </a:t>
            </a:r>
            <a:r>
              <a:rPr lang="ru-RU" sz="2000" dirty="0" smtClean="0">
                <a:solidFill>
                  <a:schemeClr val="bg1"/>
                </a:solidFill>
              </a:rPr>
              <a:t>организация совместного активного отдыха детей и родителей, пропаганда здорового образа жизни, популяризация подвижных игр. 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indent="354013" algn="just"/>
            <a:endParaRPr lang="ru-RU" sz="2000" b="1" smtClean="0">
              <a:solidFill>
                <a:schemeClr val="bg1"/>
              </a:solidFill>
            </a:endParaRPr>
          </a:p>
          <a:p>
            <a:pPr indent="354013" algn="just"/>
            <a:r>
              <a:rPr lang="ru-RU" sz="2000" b="1" smtClean="0">
                <a:solidFill>
                  <a:schemeClr val="bg1"/>
                </a:solidFill>
              </a:rPr>
              <a:t>Задачи</a:t>
            </a:r>
            <a:r>
              <a:rPr lang="ru-RU" sz="2000" b="1" dirty="0" smtClean="0">
                <a:solidFill>
                  <a:schemeClr val="bg1"/>
                </a:solidFill>
              </a:rPr>
              <a:t>: </a:t>
            </a:r>
          </a:p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- развивать творчество, самостоятельность, инициативу в двигательных действиях; </a:t>
            </a:r>
          </a:p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- повышать интерес детей и родителей к физической культуре; </a:t>
            </a:r>
          </a:p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- вызвать положительные эмоции посредством общения с родителями в подвижных играх; </a:t>
            </a:r>
          </a:p>
          <a:p>
            <a:pPr indent="354013" algn="just"/>
            <a:r>
              <a:rPr lang="ru-RU" sz="2000" dirty="0" smtClean="0">
                <a:solidFill>
                  <a:schemeClr val="bg1"/>
                </a:solidFill>
              </a:rPr>
              <a:t>- воспитывать уверенность в своих движениях, умение проявлять добрые, теплые чувства в отношении к своим родственникам.</a:t>
            </a:r>
            <a:r>
              <a:rPr lang="ru-RU" sz="2000" b="1" dirty="0" smtClean="0"/>
              <a:t> </a:t>
            </a:r>
            <a:endParaRPr lang="ru-RU" sz="2000" dirty="0" smtClean="0"/>
          </a:p>
          <a:p>
            <a:pPr indent="354013" algn="just"/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84296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Инструктор: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 Здравствуйте дети! Здравствуйте, уважаемые родители! Мы рады видеть вас на нашем спортивной площадке, мы отправимся вместе в путешествие – страну здоровых, сильных, весёлых детей и их родителей. В пути нас ждут удивительные приключения, забавные упражнения, танцы и игры.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indent="3476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Воспитатель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: Сейчас мы подготовим наш организм и сделаем разминку.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5786454"/>
            <a:ext cx="7929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и родители под музыку «Солнышко лучистое любит скакать» повторяют движения за инструктором физкультуры.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E:\ФОТО, ВИДЕО\МОСКВА\ФОТО ДЕТ САД\Вместе с мамой, вместе с папой 13.03.2013\20130313_170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14554"/>
            <a:ext cx="3929090" cy="3048000"/>
          </a:xfrm>
          <a:prstGeom prst="rect">
            <a:avLst/>
          </a:prstGeom>
          <a:noFill/>
        </p:spPr>
      </p:pic>
      <p:pic>
        <p:nvPicPr>
          <p:cNvPr id="1028" name="Picture 4" descr="E:\ФОТО, ВИДЕО\МОСКВА\ФОТО ДЕТ САД\Вместе с мамой, вместе с папой 13.03.2013\20130313_170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5310" y="2285992"/>
            <a:ext cx="4252970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Воспитатель</a:t>
            </a:r>
            <a:r>
              <a:rPr lang="ru-RU" dirty="0" smtClean="0">
                <a:solidFill>
                  <a:schemeClr val="bg1"/>
                </a:solidFill>
              </a:rPr>
              <a:t>: Как хорошо вы танцевали! Мы приглашаем вас поиграть. Вы согласны? Но на пути у нас препятствия – эти препятствия нужно преодолеть вместе.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(Совместное прохождение полосы препятствий- родители и дети</a:t>
            </a:r>
            <a:r>
              <a:rPr lang="ru-RU" b="1" dirty="0" smtClean="0">
                <a:solidFill>
                  <a:schemeClr val="bg1"/>
                </a:solidFill>
              </a:rPr>
              <a:t>)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7410" name="Picture 2" descr="E:\ФОТО, ВИДЕО\МОСКВА\ФОТО ДЕТ САД\Вместе с мамой, вместе с папой 13.03.2013\20130313_1709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3239759" cy="2160000"/>
          </a:xfrm>
          <a:prstGeom prst="rect">
            <a:avLst/>
          </a:prstGeom>
          <a:noFill/>
        </p:spPr>
      </p:pic>
      <p:pic>
        <p:nvPicPr>
          <p:cNvPr id="17411" name="Picture 3" descr="E:\ФОТО, ВИДЕО\МОСКВА\ФОТО ДЕТ САД\Вместе с мамой, вместе с папой 13.03.2013\20130313_171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071678"/>
            <a:ext cx="3239760" cy="2160000"/>
          </a:xfrm>
          <a:prstGeom prst="rect">
            <a:avLst/>
          </a:prstGeom>
          <a:noFill/>
        </p:spPr>
      </p:pic>
      <p:pic>
        <p:nvPicPr>
          <p:cNvPr id="17412" name="Picture 4" descr="E:\ФОТО, ВИДЕО\МОСКВА\ФОТО ДЕТ САД\Вместе с мамой, вместе с папой 13.03.2013\20130313_1716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357694"/>
            <a:ext cx="3239760" cy="2160000"/>
          </a:xfrm>
          <a:prstGeom prst="rect">
            <a:avLst/>
          </a:prstGeom>
          <a:noFill/>
        </p:spPr>
      </p:pic>
      <p:pic>
        <p:nvPicPr>
          <p:cNvPr id="17413" name="Picture 5" descr="E:\ФОТО, ВИДЕО\МОСКВА\ФОТО ДЕТ САД\Вместе с мамой, вместе с папой 13.03.2013\20130313_1723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429132"/>
            <a:ext cx="3239760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571480"/>
            <a:ext cx="785818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Инструктор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: Молодцы! Справились с таким трудным заданием.  А сейчас восстановим наше дыхание.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Упражнение на дыхание.</a:t>
            </a:r>
            <a:endParaRPr lang="ru-RU" sz="2800" b="1" dirty="0" smtClean="0">
              <a:solidFill>
                <a:schemeClr val="bg1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Носиком дышу свободно,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Тише - громче, как угодно.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Без дыханья жизни нет,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Без дыханья меркнет свет.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Дышат птицы и цветы,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Дышим он, и я, и ты.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Воспитатель: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 теперь наступило время физкультминутки.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chemeClr val="bg1"/>
                </a:solidFill>
              </a:rPr>
              <a:t>(Пальчиковая гимнастика)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500042"/>
            <a:ext cx="7643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Инструктор: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А, сейчас я вам предлагаю поиграть в игру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«птицы в гнёздах».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19458" name="Picture 2" descr="E:\ФОТО, ВИДЕО\МОСКВА\ФОТО ДЕТ САД\Вместе с мамой, вместе с папой 13.03.2013\20130313_172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1571612"/>
            <a:ext cx="3143272" cy="1857388"/>
          </a:xfrm>
          <a:prstGeom prst="rect">
            <a:avLst/>
          </a:prstGeom>
          <a:noFill/>
        </p:spPr>
      </p:pic>
      <p:pic>
        <p:nvPicPr>
          <p:cNvPr id="19459" name="Picture 3" descr="E:\ФОТО, ВИДЕО\МОСКВА\ФОТО ДЕТ САД\Вместе с мамой, вместе с папой 13.03.2013\20130313_1725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71546"/>
            <a:ext cx="3239760" cy="2160000"/>
          </a:xfrm>
          <a:prstGeom prst="rect">
            <a:avLst/>
          </a:prstGeom>
          <a:noFill/>
        </p:spPr>
      </p:pic>
      <p:pic>
        <p:nvPicPr>
          <p:cNvPr id="19460" name="Picture 4" descr="E:\ФОТО, ВИДЕО\МОСКВА\ФОТО ДЕТ САД\Вместе с мамой, вместе с папой 13.03.2013\20130313_172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786190"/>
            <a:ext cx="4320000" cy="2786058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072066" y="3143248"/>
            <a:ext cx="378621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Вариант игры:  </a:t>
            </a:r>
            <a:endParaRPr lang="ru-RU" sz="14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Родители - «гнёзда» стоят в кругу, дети - «птенчики» в «гнёздышке» (можно не в своём «гнёздышке»).  После слов: «Птички, полетели!», дети бегают врассыпную по залу. По команде «Птички, буря!», «птички» садятся в «гнёзда».  Соблюдаем правила игры.</a:t>
            </a:r>
            <a:endParaRPr lang="ru-RU" sz="1400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Усложнённый вариант: </a:t>
            </a:r>
            <a:r>
              <a:rPr lang="ru-RU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Родители - «гнёздышки» меняются местами, дети должны их найти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642918"/>
            <a:ext cx="7929618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Ирга «Тётя туча»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Ход игры: в центре круга стоит «туча», дети хором говорят слова: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Тётя Туча, почему не льёте?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Дети взявшись за руки идут по</a:t>
            </a:r>
            <a:r>
              <a:rPr lang="ru-RU" i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 кругу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Тётю Тучу очень жаль.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Останавливаются, поворачиваются в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Зацепилась за корабль.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круг лицом.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А кораблик не простой,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Высоко над головой,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Поднимают руки вверх.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Держит её крепко,  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Делают руки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скрестно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к плечам.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Не замочишь деток.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Грозят пальчиком.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Крутись, вертись и 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Идут в центр круга и раскручивают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На нас не злись.                                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тучу.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Туча говорит: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Всех сейчас я замочу,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Громом всех поколочу.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После произнесённых слов «туча» догоняет детей. Ребёнок, которого запятнала «туча» садится на скамейку.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Усложнённый вариант: </a:t>
            </a:r>
            <a:r>
              <a:rPr lang="ru-RU" dirty="0" smtClean="0">
                <a:solidFill>
                  <a:schemeClr val="bg1"/>
                </a:solidFill>
              </a:rPr>
              <a:t>поставить в центр круга 2-3 «тучи».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ФОТО, ВИДЕО\МОСКВА\ФОТО ДЕТ САД\Вместе с мамой, вместе с папой 13.03.2013\20130313_171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3239760" cy="2160000"/>
          </a:xfrm>
          <a:prstGeom prst="rect">
            <a:avLst/>
          </a:prstGeom>
          <a:noFill/>
        </p:spPr>
      </p:pic>
      <p:pic>
        <p:nvPicPr>
          <p:cNvPr id="22531" name="Picture 3" descr="E:\ФОТО, ВИДЕО\МОСКВА\ФОТО ДЕТ САД\Вместе с мамой, вместе с папой 13.03.2013\20130313_1709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66"/>
            <a:ext cx="3239760" cy="2160000"/>
          </a:xfrm>
          <a:prstGeom prst="rect">
            <a:avLst/>
          </a:prstGeom>
          <a:noFill/>
        </p:spPr>
      </p:pic>
      <p:pic>
        <p:nvPicPr>
          <p:cNvPr id="22532" name="Picture 4" descr="E:\ФОТО, ВИДЕО\МОСКВА\ФОТО ДЕТ САД\Вместе с мамой, вместе с папой 13.03.2013\20130313_1708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000372"/>
            <a:ext cx="3238419" cy="2160000"/>
          </a:xfrm>
          <a:prstGeom prst="rect">
            <a:avLst/>
          </a:prstGeom>
          <a:noFill/>
        </p:spPr>
      </p:pic>
      <p:pic>
        <p:nvPicPr>
          <p:cNvPr id="22533" name="Picture 5" descr="E:\ФОТО, ВИДЕО\МОСКВА\ФОТО ДЕТ САД\Вместе с мамой, вместе с папой 13.03.2013\20130313_1712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000504"/>
            <a:ext cx="3239760" cy="2160000"/>
          </a:xfrm>
          <a:prstGeom prst="rect">
            <a:avLst/>
          </a:prstGeom>
          <a:noFill/>
        </p:spPr>
      </p:pic>
      <p:pic>
        <p:nvPicPr>
          <p:cNvPr id="22534" name="Picture 6" descr="E:\ФОТО, ВИДЕО\МОСКВА\ФОТО ДЕТ САД\Вместе с мамой, вместе с папой 13.03.2013\20130313_1713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05581" y="2857496"/>
            <a:ext cx="3238419" cy="216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ФОТО, ВИДЕО\МОСКВА\ФОТО ДЕТ САД\Вместе с мамой, вместе с папой 13.03.2013\20130313_171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3779720" cy="2520000"/>
          </a:xfrm>
          <a:prstGeom prst="rect">
            <a:avLst/>
          </a:prstGeom>
          <a:noFill/>
        </p:spPr>
      </p:pic>
      <p:pic>
        <p:nvPicPr>
          <p:cNvPr id="23555" name="Picture 3" descr="E:\ФОТО, ВИДЕО\МОСКВА\ФОТО ДЕТ САД\Вместе с мамой, вместе с папой 13.03.2013\20130313_1716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3778155" cy="2520000"/>
          </a:xfrm>
          <a:prstGeom prst="rect">
            <a:avLst/>
          </a:prstGeom>
          <a:noFill/>
        </p:spPr>
      </p:pic>
      <p:pic>
        <p:nvPicPr>
          <p:cNvPr id="23556" name="Picture 4" descr="E:\ФОТО, ВИДЕО\МОСКВА\ФОТО ДЕТ САД\Вместе с мамой, вместе с папой 13.03.2013\20130313_171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714752"/>
            <a:ext cx="3779719" cy="2520000"/>
          </a:xfrm>
          <a:prstGeom prst="rect">
            <a:avLst/>
          </a:prstGeom>
          <a:noFill/>
        </p:spPr>
      </p:pic>
      <p:pic>
        <p:nvPicPr>
          <p:cNvPr id="23557" name="Picture 5" descr="E:\ФОТО, ВИДЕО\МОСКВА\ФОТО ДЕТ САД\Вместе с мамой, вместе с папой 13.03.2013\20130313_1717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786190"/>
            <a:ext cx="3779719" cy="252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3068960"/>
            <a:ext cx="5642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32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500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Пользователь Windows</cp:lastModifiedBy>
  <cp:revision>22</cp:revision>
  <dcterms:created xsi:type="dcterms:W3CDTF">2017-03-12T21:56:57Z</dcterms:created>
  <dcterms:modified xsi:type="dcterms:W3CDTF">2021-04-20T13:19:13Z</dcterms:modified>
</cp:coreProperties>
</file>