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91DF714-D588-4CB0-8B3B-51CF4F21E982}" type="datetimeFigureOut">
              <a:rPr lang="ru-RU" smtClean="0"/>
              <a:t>05.04.2021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F11434-0E36-4017-B595-670560CAD43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Умники и умницы</a:t>
            </a:r>
            <a:br>
              <a:rPr lang="ru-RU" dirty="0" smtClean="0"/>
            </a:br>
            <a:r>
              <a:rPr lang="ru-RU" dirty="0"/>
              <a:t>Р</a:t>
            </a:r>
            <a:r>
              <a:rPr lang="ru-RU" dirty="0" smtClean="0"/>
              <a:t>азвитие памяти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одготовила учитель начальных классов </a:t>
            </a:r>
            <a:r>
              <a:rPr lang="ru-RU" dirty="0" err="1" smtClean="0"/>
              <a:t>Борц</a:t>
            </a:r>
            <a:r>
              <a:rPr lang="ru-RU" dirty="0" smtClean="0"/>
              <a:t> ЛН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43651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26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Р а з м и н к а Загар Как называется тёмный цвет кожи от долгого лежания под солнцем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99392"/>
            <a:ext cx="8988425" cy="712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9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Р а з м и н к а За столом За чем мы едим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" y="-49072"/>
            <a:ext cx="9468544" cy="679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9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Р а з м и н к а По воде. По чему утка плавает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916895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5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Запомни увиденные изображения и нарисуй как можно точне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459432"/>
            <a:ext cx="8808913" cy="748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97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Запомни увиденные изображения и нарисуй как можно точне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8988425" cy="638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12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Запомни увиденные изображения и нарисуй как можно точне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116632"/>
            <a:ext cx="8808913" cy="62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86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1768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6386" name="Picture 2" descr="Запомни увиденные слова, а затем ответь на вопросы: ТРАВА, СЕНО, ЦВЕТОК, КАША, РЫБА, БУКЕТ, СЕЛО, СТОЛ. Прочитайте эти слова 3 раза и запомнит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56984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69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Ответь на вопросы: 1) Сколько букв в последнем слове? 2) Сколько слов состояло только из одного слога? 3)Какие два слова отличались лишь одной буквой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8664897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Ответь на вопросы: 4) Какое слово было третье сначала? 5) Встречалась ли в словах буква «У»? 6) В каких словах была буква «Р»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6409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78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Проверь 1) 4 2) 1 3) Сено и село 4) Цветок 5) Да (букет) 6) Трава, ры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459432"/>
            <a:ext cx="8736905" cy="6768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60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Р а з м и н к а … .. Какое число было три дня назад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71400"/>
            <a:ext cx="9793087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45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Найди фигуры А, В и С в квадрате справа. Напиши в фигурах их номера. Раскрась одинаковые фигуры одним цветом. 2 3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36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Найди двух одинаковых котов. Раскрась их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8988425" cy="602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26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ЛОГИЧЕСКИ – ПОИСКОВЫЕ ЗАДАНИЯ Вставь в данные слова нужный слог так, чтобы получились новые слова. Запиши их. МОТОК МО ЛО ТОК ЛО РЕКА РЕ ЗИН КА ЖА ЛО БА ЗИН ЖАБА КОР ЗИН КА КОР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8964488" cy="565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91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ЛОГИЧЕСКИ – ПОИСКОВЫЕ ЗАДАНИЯ Для каждого детского велосипеда нужно одно большое и 2 маленьких колеса. Изготовили 12 маленьких колёс и 7 больших. Сколько велосипедов можно собрать из этих колёс? 6 1 большое колесо останет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097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ЛОГИЧЕСКИ – ПОИСКОВЫЕ ЗАДАНИЯ Допиши в каждую строчку одну букву согласного так, чтобы получились слова. О С М О К О А У К К И А Р Р С Н Л Б Л П 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8748464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13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ЛОГИЧЕСКИ – ПОИСКОВЫЕ ЗАДАНИЯ Допиши в каждую строчку одну букву согласного так, чтобы получились слова. О С М О К О А У К К И А Р Р К Р Т М С М 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9248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2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ЛОГИЧЕСКИ – ПОИСКОВЫЕ ЗАДАНИЯ Допиши в каждую строчку одну букву согласного так, чтобы получились слова. О С М О К О А У К К И А Р Р Д М Д Р Ж Т 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204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3485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Гусеница взбиралась на дерево высотой 14 метров. За день она поднималась на 5 метров, а за ночь сползала на 2 метра. За сколько дней гусеница доползла до вершины дерева? 5 – 2 = 3 (м) –  на столько поднималась гусеница за сутки 3+3+3+3+2=14 (м) 5  дн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484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52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Две девочки – Оля и Наташа любят рисовать. Одна из них рисует принцессу, другая – собаку. Подумай и ответь, что рисует Наташа, если Оля никогда не рисует собак. Наташа О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7209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М о л о д ц ы ! С п а с и б о  з а  у р о к 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82047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02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Р а з м и н к а … .. Какой день недели будет послезавтр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1"/>
            <a:ext cx="898842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1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Р а з м и н к а В Какая буква третья с начала алфавит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46" y="-99392"/>
            <a:ext cx="9422313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4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Р а з м и н к а Э Какая буква третья с конца алфавит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99392"/>
            <a:ext cx="9168953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11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Р а з м и н к а Дворник Кто следит за чистотой и работает метлой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4" y="116632"/>
            <a:ext cx="9049385" cy="622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29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Р а з м и н к а Уменьшаемое, вычитаемое, разность. Как называются компоненты при вычитании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99392"/>
            <a:ext cx="9168953" cy="662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43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Р а з м и н к а 3 (остальные догорели) Горело 10 свечей. 3 погасли. Сколько свечей осталось 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8988425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85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Р а з м и н к а 20 км Пара лошадей пробежала 20км. Сколько км пробежала каждая лошадь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332656"/>
            <a:ext cx="9168953" cy="64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8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10</Words>
  <Application>Microsoft Office PowerPoint</Application>
  <PresentationFormat>Экран (4:3)</PresentationFormat>
  <Paragraphs>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Изящная</vt:lpstr>
      <vt:lpstr>Умники и умницы Развитие памяти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ЛН</dc:creator>
  <cp:lastModifiedBy>ЛН</cp:lastModifiedBy>
  <cp:revision>7</cp:revision>
  <dcterms:created xsi:type="dcterms:W3CDTF">2021-04-04T22:35:36Z</dcterms:created>
  <dcterms:modified xsi:type="dcterms:W3CDTF">2021-04-04T23:36:55Z</dcterms:modified>
</cp:coreProperties>
</file>