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79DC-B8CC-4664-8C88-C28C8406A12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69F1-5DC1-4318-BDCD-574CE9B92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813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79DC-B8CC-4664-8C88-C28C8406A12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69F1-5DC1-4318-BDCD-574CE9B92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752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79DC-B8CC-4664-8C88-C28C8406A12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69F1-5DC1-4318-BDCD-574CE9B92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954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79DC-B8CC-4664-8C88-C28C8406A12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69F1-5DC1-4318-BDCD-574CE9B92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785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79DC-B8CC-4664-8C88-C28C8406A12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69F1-5DC1-4318-BDCD-574CE9B92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432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79DC-B8CC-4664-8C88-C28C8406A12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69F1-5DC1-4318-BDCD-574CE9B92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21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79DC-B8CC-4664-8C88-C28C8406A12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69F1-5DC1-4318-BDCD-574CE9B92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646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79DC-B8CC-4664-8C88-C28C8406A12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69F1-5DC1-4318-BDCD-574CE9B92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60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79DC-B8CC-4664-8C88-C28C8406A12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69F1-5DC1-4318-BDCD-574CE9B92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406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79DC-B8CC-4664-8C88-C28C8406A12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69F1-5DC1-4318-BDCD-574CE9B92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890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79DC-B8CC-4664-8C88-C28C8406A12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69F1-5DC1-4318-BDCD-574CE9B92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953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D79DC-B8CC-4664-8C88-C28C8406A12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069F1-5DC1-4318-BDCD-574CE9B92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00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avatars.mds.yandex.net/get-zen_doc/3514290/pub_5fcf6e5ba5e6844f4911e4f9_5fcf6fcea5e6844f491548fc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62072" y="1609344"/>
            <a:ext cx="3355848" cy="43525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ТРАНСПОРТЕ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Уступай старушкам место,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стало очень тесно.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кричи, что сесть мечтаешь-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Постоишь и не растаешь.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Стой спокойно и держись,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рыдай и не вертись.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ничем сорить не надо-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воспитанным- отрада.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Фантик на пол не бросай,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упал он – поднимай.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пинай других ногами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 пачкай сапогами.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Песни громко ты не пой,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Потихоньку рот закрой.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93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" descr="https://cdn1.ozone.ru/multimedia/102362558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 descr="https://www.culture.ru/storage/images/d90d428a4e0cdec577d8d2f1971a0f90/5c6bbec66d5cf433bcdb1c03d0e9af7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59936" y="411480"/>
            <a:ext cx="2734056" cy="45902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ГОСТЯХ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Одеваемся нарядно,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выглядеть парадно.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оделся, расчесался…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ж не умывался?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ходите без подарка,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должно его быть жалко!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вас не пригласили,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врывайтесь в гости силой.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забудь ботинки снять,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 в них нельзя гулять!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шали и не кусайся,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причин не обижайся.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воспитанным и скромным,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местам не шарь укромным.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Бить ногой не надо кошку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бросать под стол картошку!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обулся, куртку взял…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« До свидания!» сказал?</a:t>
            </a:r>
          </a:p>
          <a:p>
            <a:pPr algn="ctr"/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4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sd.multiurok.ru/html/2020/04/07/s_5e8ccb4bdf6b3/1409903_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51376" y="146304"/>
            <a:ext cx="4005072" cy="42428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СТОЛОМ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вертись юлой на стуле,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Головой не лезь в кастрюлю.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Супчик кушай аккуратно,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выплевывай обратно.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корми котлетой кошку,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сама поешь немножко.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Вытирай салфеткой рот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 капай на живот.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Вилкой можно брать картошку,</a:t>
            </a:r>
          </a:p>
          <a:p>
            <a:pPr algn="ctr"/>
            <a:r>
              <a:rPr lang="ru-RU" sz="1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Мясо,рис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Не надо ложкой!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скажи спасибо всем,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кого ты пищу ел.</a:t>
            </a:r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633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.mycdn.me/i?r=AzEPZsRbOZEKgBhR0XGMT1RkpErWDQJJO66kWMlCVtPxkq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631936" y="118872"/>
            <a:ext cx="3200400" cy="6739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садик не бери конфетки,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другим обидно деткам.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Маму провожай спокойно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веди себя достойно.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дерись и не ругайся,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Грубо ты не выражайся.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Воспитательницу слушай,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приказа спи и кушай.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тарелку ты не плюй,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как следует прожуй.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толкай свою подружку,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держит в руке кружку.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Помоги тем, кто слабее,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умнее и добрее.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Одевайся побыстрей,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задерживай детей.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Лезь туда, где это можно,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очень осторожно.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Игрушку ты не отнимай,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Возьми другую, поиграй.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сна ты потянись, умой лицо и расчешись.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незнакомым не ходи,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зови.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Маму радостно встречай,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подружкам не скучай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13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364</Words>
  <Application>Microsoft Office PowerPoint</Application>
  <PresentationFormat>Широкоэкранный</PresentationFormat>
  <Paragraphs>77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user</cp:lastModifiedBy>
  <cp:revision>8</cp:revision>
  <dcterms:created xsi:type="dcterms:W3CDTF">2021-04-15T03:49:18Z</dcterms:created>
  <dcterms:modified xsi:type="dcterms:W3CDTF">2021-04-20T08:48:40Z</dcterms:modified>
</cp:coreProperties>
</file>