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70" r:id="rId6"/>
    <p:sldId id="271" r:id="rId7"/>
    <p:sldId id="262" r:id="rId8"/>
    <p:sldId id="263" r:id="rId9"/>
    <p:sldId id="264" r:id="rId10"/>
    <p:sldId id="268" r:id="rId11"/>
    <p:sldId id="265" r:id="rId12"/>
    <p:sldId id="267" r:id="rId13"/>
    <p:sldId id="269" r:id="rId14"/>
    <p:sldId id="26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-105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9757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944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1552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8419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7066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5589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7666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0841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675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4583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109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B8242-69AA-490C-8A80-DC1ADE10B619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59A3A-56F2-4DA0-BE89-FEE965A866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6182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60070"/>
            <a:ext cx="12192000" cy="69180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9031" y="0"/>
            <a:ext cx="8981769" cy="30988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Воспитание самообслуживания и самостоятельности у детей раннего возраста.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7915" y="3705686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Группа «Ласточки»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Автор проекта: Воспитатели Шипунова Н.Н.,</a:t>
            </a:r>
          </a:p>
          <a:p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                                                   Булычева Л.В.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074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335" y="353961"/>
            <a:ext cx="9920750" cy="1022375"/>
          </a:xfrm>
        </p:spPr>
        <p:txBody>
          <a:bodyPr>
            <a:normAutofit/>
          </a:bodyPr>
          <a:lstStyle/>
          <a:p>
            <a:endParaRPr lang="ru-RU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9315" y="2357028"/>
            <a:ext cx="9144000" cy="1655762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6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83109" y="545689"/>
            <a:ext cx="996007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Ситуация: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Андрюша с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усердием натягивает колготки. Трудное задание! Наконец, после долгих усилий, колготки почти надеты, но… наизнанку. Малыш этого не замечает и продолжает их натягивать. Мать прекращает эту «бесцельную возню», быстрым движением старается натянуть ребенку колготки. Малыш кричит: «Я сам!».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отвечает: «Сиди спокойно и не капризничай!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умеешь, а кричишь «сам».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ли поступила мама? </a:t>
            </a:r>
          </a:p>
        </p:txBody>
      </p:sp>
    </p:spTree>
    <p:extLst>
      <p:ext uri="{BB962C8B-B14F-4D97-AF65-F5344CB8AC3E}">
        <p14:creationId xmlns:p14="http://schemas.microsoft.com/office/powerpoint/2010/main" xmlns="" val="118764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335" y="353961"/>
            <a:ext cx="9920750" cy="1022375"/>
          </a:xfrm>
        </p:spPr>
        <p:txBody>
          <a:bodyPr>
            <a:normAutofit/>
          </a:bodyPr>
          <a:lstStyle/>
          <a:p>
            <a:endParaRPr lang="ru-RU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9315" y="2357028"/>
            <a:ext cx="9144000" cy="1655762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6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84787" y="678963"/>
            <a:ext cx="9822426" cy="556014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Условия, необходимые для проявления самостоятельности: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приспособить к росту ребенка вешалку для одежды.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быть постоянное и удобное место для обуви.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ребёнка должны быть предметы личной гигиены.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для хранения предметов туалета.</a:t>
            </a:r>
          </a:p>
          <a:p>
            <a:pPr>
              <a:defRPr/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Желательно, чтоб эти предметы находились в доступном для вашего ребенка месте.</a:t>
            </a:r>
          </a:p>
        </p:txBody>
      </p:sp>
    </p:spTree>
    <p:extLst>
      <p:ext uri="{BB962C8B-B14F-4D97-AF65-F5344CB8AC3E}">
        <p14:creationId xmlns:p14="http://schemas.microsoft.com/office/powerpoint/2010/main" xmlns="" val="350784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335" y="353961"/>
            <a:ext cx="9920750" cy="1022375"/>
          </a:xfrm>
        </p:spPr>
        <p:txBody>
          <a:bodyPr>
            <a:normAutofit/>
          </a:bodyPr>
          <a:lstStyle/>
          <a:p>
            <a:endParaRPr lang="ru-RU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9315" y="2357028"/>
            <a:ext cx="9144000" cy="1655762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1767" y="1175939"/>
            <a:ext cx="1022846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4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Обязанность родителей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постоянно закреплять гигиенические навыки, воспитываемые у ребенка в детском саду. Важно, чтобы взрослые подавали ребенку пример, сами всегда их соблюдали.</a:t>
            </a:r>
          </a:p>
        </p:txBody>
      </p:sp>
    </p:spTree>
    <p:extLst>
      <p:ext uri="{BB962C8B-B14F-4D97-AF65-F5344CB8AC3E}">
        <p14:creationId xmlns:p14="http://schemas.microsoft.com/office/powerpoint/2010/main" xmlns="" val="892745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335" y="353961"/>
            <a:ext cx="9920750" cy="1022375"/>
          </a:xfrm>
        </p:spPr>
        <p:txBody>
          <a:bodyPr>
            <a:normAutofit/>
          </a:bodyPr>
          <a:lstStyle/>
          <a:p>
            <a:endParaRPr lang="ru-RU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9315" y="2357028"/>
            <a:ext cx="9144000" cy="1655762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457" y="736290"/>
            <a:ext cx="7300452" cy="4897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alt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«Список прилагательных»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altLang="ru-RU" sz="36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 игры:</a:t>
            </a:r>
            <a:r>
              <a:rPr lang="ru-RU" alt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Каждому родителю предлагается назвать прилагательные или определения культурно-гигиенических навыков, отвечая на вопрос: Каким вы видите своего ребенка, который владеет навыками самообслуживания?</a:t>
            </a:r>
          </a:p>
        </p:txBody>
      </p:sp>
    </p:spTree>
    <p:extLst>
      <p:ext uri="{BB962C8B-B14F-4D97-AF65-F5344CB8AC3E}">
        <p14:creationId xmlns:p14="http://schemas.microsoft.com/office/powerpoint/2010/main" xmlns="" val="435301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9031" y="1637071"/>
            <a:ext cx="9438969" cy="3036682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  <a:endParaRPr lang="ru-RU" sz="96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569286"/>
            <a:ext cx="9144000" cy="1655762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977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697" y="280220"/>
            <a:ext cx="11297263" cy="179930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Цель: </a:t>
            </a:r>
            <a:r>
              <a:rPr lang="ru-RU" sz="400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Дать представление родителям о воспитании самообслуживания и культурно-гигиенических навыках у детей раннего возраста.</a:t>
            </a:r>
            <a:endParaRPr lang="ru-RU" sz="400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1431" y="2482464"/>
            <a:ext cx="9488129" cy="3933083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Задачи: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Формировать умения овладевать культурно-гигиеническими навыками и навыками самообслуживания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Повысить педагогическую компетентность родителей в воспитании у детей раннего возраста культурно-гигиенических навыков и навыков самообслуживания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Побуждать детей к самостоятельности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Активно привлекать родителей к соблюдению и развитию навыков личной гигиены дома.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0846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7805" y="765559"/>
            <a:ext cx="9684775" cy="471948"/>
          </a:xfrm>
        </p:spPr>
        <p:txBody>
          <a:bodyPr>
            <a:normAutofit fontScale="90000"/>
          </a:bodyPr>
          <a:lstStyle/>
          <a:p>
            <a:endParaRPr lang="ru-RU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42904" y="1237507"/>
            <a:ext cx="3121742" cy="4854933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l"/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4807" y="176441"/>
            <a:ext cx="12295968" cy="6977063"/>
          </a:xfrm>
          <a:prstGeom prst="rect">
            <a:avLst/>
          </a:prstGeom>
          <a:ln>
            <a:solidFill>
              <a:srgbClr val="92D05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8409532" y="1350030"/>
            <a:ext cx="3158612" cy="466049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002060"/>
                </a:solidFill>
              </a:rPr>
              <a:t>Формировать привычку (сначала под контролем взрослого, а затем самостоятельно) мыть руки по мере загрязнения и перед едой, насухо вытирать лицо и руки личным полотенцем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29031" y="273959"/>
            <a:ext cx="9851923" cy="56151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Воспитание самообслуживания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9" name="Содержимое 3" descr="571ad0443c69ed9d9a1496180505daa3.png"/>
          <p:cNvPicPr>
            <a:picLocks noGrp="1"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07805" y="2003066"/>
            <a:ext cx="6839289" cy="42804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10" name="Прямоугольник 9"/>
          <p:cNvSpPr/>
          <p:nvPr/>
        </p:nvSpPr>
        <p:spPr>
          <a:xfrm>
            <a:off x="1775112" y="1109433"/>
            <a:ext cx="46404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умывания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1285213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335" y="353961"/>
            <a:ext cx="9920750" cy="1022375"/>
          </a:xfrm>
        </p:spPr>
        <p:txBody>
          <a:bodyPr>
            <a:normAutofit/>
          </a:bodyPr>
          <a:lstStyle/>
          <a:p>
            <a:endParaRPr lang="ru-RU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9315" y="2357028"/>
            <a:ext cx="9144000" cy="1655762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69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484185" y="213041"/>
            <a:ext cx="5660759" cy="1742062"/>
          </a:xfrm>
          <a:prstGeom prst="cloudCallout">
            <a:avLst>
              <a:gd name="adj1" fmla="val 2656645"/>
              <a:gd name="adj2" fmla="val 283675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Будет мыло пенится,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И грязь куда-то денется.</a:t>
            </a:r>
          </a:p>
        </p:txBody>
      </p:sp>
      <p:pic>
        <p:nvPicPr>
          <p:cNvPr id="7" name="Объект 3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112" y="609573"/>
            <a:ext cx="203943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8331" y="2534549"/>
            <a:ext cx="2875936" cy="38345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9014" y="2481096"/>
            <a:ext cx="2925266" cy="3900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Выноска со стрелкой влево 13"/>
          <p:cNvSpPr/>
          <p:nvPr/>
        </p:nvSpPr>
        <p:spPr>
          <a:xfrm>
            <a:off x="7429154" y="2357028"/>
            <a:ext cx="4214206" cy="3936936"/>
          </a:xfrm>
          <a:prstGeom prst="leftArrow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Водичка-водичка,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Умой мое личико,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глазки блестели,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</a:t>
            </a:r>
            <a:r>
              <a:rPr lang="ru-RU" altLang="ru-RU" sz="200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щечки </a:t>
            </a:r>
            <a:r>
              <a:rPr lang="ru-RU" altLang="ru-RU" sz="200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краснели</a:t>
            </a:r>
            <a:r>
              <a:rPr lang="ru-RU" alt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 смеялся роток,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alt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Чтоб кусался зубок.</a:t>
            </a:r>
          </a:p>
        </p:txBody>
      </p:sp>
    </p:spTree>
    <p:extLst>
      <p:ext uri="{BB962C8B-B14F-4D97-AF65-F5344CB8AC3E}">
        <p14:creationId xmlns:p14="http://schemas.microsoft.com/office/powerpoint/2010/main" xmlns="" val="4160347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335" y="353961"/>
            <a:ext cx="9920750" cy="1022375"/>
          </a:xfrm>
        </p:spPr>
        <p:txBody>
          <a:bodyPr>
            <a:normAutofit/>
          </a:bodyPr>
          <a:lstStyle/>
          <a:p>
            <a:endParaRPr lang="ru-RU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9315" y="2357028"/>
            <a:ext cx="9144000" cy="1655762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60069"/>
            <a:ext cx="12192000" cy="69180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8210" y="757544"/>
            <a:ext cx="3905541" cy="52073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Объект 3"/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3405" y="3888492"/>
            <a:ext cx="2600325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6535992" y="704025"/>
            <a:ext cx="3527323" cy="2203775"/>
          </a:xfrm>
          <a:prstGeom prst="wedgeRoundRect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Вафельное и полосатое, гладкое и лохматое,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Всегда под рукою - что это такое? </a:t>
            </a:r>
          </a:p>
        </p:txBody>
      </p:sp>
    </p:spTree>
    <p:extLst>
      <p:ext uri="{BB962C8B-B14F-4D97-AF65-F5344CB8AC3E}">
        <p14:creationId xmlns:p14="http://schemas.microsoft.com/office/powerpoint/2010/main" xmlns="" val="3682750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335" y="353961"/>
            <a:ext cx="9920750" cy="1022375"/>
          </a:xfrm>
        </p:spPr>
        <p:txBody>
          <a:bodyPr>
            <a:normAutofit/>
          </a:bodyPr>
          <a:lstStyle/>
          <a:p>
            <a:endParaRPr lang="ru-RU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9315" y="2357028"/>
            <a:ext cx="9144000" cy="1655762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6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230078" y="410693"/>
            <a:ext cx="5530644" cy="137756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Формировать умение во время еды правильно держать ложку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 rot="1075833">
            <a:off x="8913785" y="176045"/>
            <a:ext cx="3209863" cy="3425841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А у нас есть ложки 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Волшебные немножко. 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Вот — тарелка, вот — еда. 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Не осталось и следа.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9959" y="2448531"/>
            <a:ext cx="2621526" cy="3495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43" y="2448531"/>
            <a:ext cx="2590800" cy="345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6401" y="2418292"/>
            <a:ext cx="2610464" cy="3480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273703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335" y="353961"/>
            <a:ext cx="9920750" cy="1022375"/>
          </a:xfrm>
        </p:spPr>
        <p:txBody>
          <a:bodyPr>
            <a:normAutofit/>
          </a:bodyPr>
          <a:lstStyle/>
          <a:p>
            <a:endParaRPr lang="ru-RU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9315" y="2357028"/>
            <a:ext cx="9144000" cy="1655762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80" y="-60069"/>
            <a:ext cx="12192000" cy="69180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0335" y="128285"/>
            <a:ext cx="2334473" cy="3112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09792" y="2775634"/>
            <a:ext cx="2689839" cy="35864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374637" y="2600561"/>
            <a:ext cx="33877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>
            <a:off x="6824382" y="189155"/>
            <a:ext cx="4497646" cy="2421673"/>
          </a:xfrm>
          <a:prstGeom prst="clou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Расти, коса, до пояса,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Не вырони ни волоса.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Расти,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косонька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, до пят —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Все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волосоньки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 в ряд.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Расти, коса, не путайся —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Маму, дочка, слушайся.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8414" y="847019"/>
            <a:ext cx="3229897" cy="473423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Учить с помощью взрослого приводить себя в порядок; пользоваться индивидуальными предметами (носовым платком, салфеткой, полотенцем расчёской, горшком)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4190946" y="4009427"/>
            <a:ext cx="4334484" cy="1575188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PT Sans"/>
              </a:rPr>
              <a:t>Здравствуй, Дёма!</a:t>
            </a:r>
            <a:endParaRPr lang="ru-RU" sz="2000" b="1" dirty="0">
              <a:solidFill>
                <a:srgbClr val="002060"/>
              </a:solidFill>
              <a:latin typeface="PT Sans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PT Sans"/>
              </a:rPr>
              <a:t>Я – горшок.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PT Sans"/>
              </a:rPr>
              <a:t>Я любимый твой дружок.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PT Sans"/>
              </a:rPr>
              <a:t>Маме ты скажи «</a:t>
            </a:r>
            <a:r>
              <a:rPr lang="ru-RU" sz="2000" dirty="0" err="1">
                <a:solidFill>
                  <a:srgbClr val="002060"/>
                </a:solidFill>
                <a:latin typeface="PT Sans"/>
              </a:rPr>
              <a:t>пись-пись</a:t>
            </a:r>
            <a:r>
              <a:rPr lang="ru-RU" sz="2000" dirty="0">
                <a:solidFill>
                  <a:srgbClr val="002060"/>
                </a:solidFill>
                <a:latin typeface="PT Sans"/>
              </a:rPr>
              <a:t>»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PT Sans"/>
              </a:rPr>
              <a:t>И скорей поторопись!</a:t>
            </a:r>
          </a:p>
        </p:txBody>
      </p:sp>
    </p:spTree>
    <p:extLst>
      <p:ext uri="{BB962C8B-B14F-4D97-AF65-F5344CB8AC3E}">
        <p14:creationId xmlns:p14="http://schemas.microsoft.com/office/powerpoint/2010/main" xmlns="" val="2908051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335" y="353961"/>
            <a:ext cx="9920750" cy="1022375"/>
          </a:xfrm>
        </p:spPr>
        <p:txBody>
          <a:bodyPr>
            <a:normAutofit/>
          </a:bodyPr>
          <a:lstStyle/>
          <a:p>
            <a:endParaRPr lang="ru-RU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9315" y="2357028"/>
            <a:ext cx="9144000" cy="1655762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6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6657487" y="1995769"/>
            <a:ext cx="3663220" cy="323751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Учить детей одеваться и раздеваться в определённом порядке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10223" y="250034"/>
            <a:ext cx="8910484" cy="9079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>Самообслуживание</a:t>
            </a:r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274" t="592" r="18262" b="-1"/>
          <a:stretch/>
        </p:blipFill>
        <p:spPr>
          <a:xfrm>
            <a:off x="1736270" y="1376336"/>
            <a:ext cx="3846870" cy="52723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10573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335" y="353961"/>
            <a:ext cx="9920750" cy="1022375"/>
          </a:xfrm>
        </p:spPr>
        <p:txBody>
          <a:bodyPr>
            <a:normAutofit/>
          </a:bodyPr>
          <a:lstStyle/>
          <a:p>
            <a:endParaRPr lang="ru-RU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9315" y="2357028"/>
            <a:ext cx="9144000" cy="1655762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1806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432618" y="482626"/>
            <a:ext cx="2934929" cy="547364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При небольшой помощи взрослого снимать одежду, обувь (расстёгивать пуговицы спереди, застёжки на липучках); в определённом порядке аккуратно складывать снятую одежду. Приучать к опрятности.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18154" y="2357028"/>
            <a:ext cx="3037746" cy="405032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7269" y="353961"/>
            <a:ext cx="3107471" cy="41432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7641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422</Words>
  <Application>Microsoft Office PowerPoint</Application>
  <PresentationFormat>Произвольный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Воспитание самообслуживания и самостоятельности у детей раннего возраста.</vt:lpstr>
      <vt:lpstr>Цель: Дать представление родителям о воспитании самообслуживания и культурно-гигиенических навыках у детей раннего возраста.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культурно гигиенических навыков и навыков самообслуживания у детей раннего возраста.</dc:title>
  <dc:creator>User</dc:creator>
  <cp:lastModifiedBy>Пользователь</cp:lastModifiedBy>
  <cp:revision>31</cp:revision>
  <dcterms:created xsi:type="dcterms:W3CDTF">2020-10-15T17:11:01Z</dcterms:created>
  <dcterms:modified xsi:type="dcterms:W3CDTF">2021-04-20T17:42:06Z</dcterms:modified>
</cp:coreProperties>
</file>