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0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176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2313B0-7687-4C05-8446-ECB5179B97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11A03E4-515F-455D-B60C-81A0909A5A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295869-86BF-4807-A980-8CAA990B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F04BB9-6DF2-4471-86AE-1F1186834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1802AF-A229-494F-9EEE-C6D43A475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363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5AC6B-7527-48F2-9F35-342226A1E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3D89E2-2F01-4A56-B206-015A9F6386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ECB9CB-F50F-4C16-BB7F-5F9F49CF1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718129-ABCB-4550-87E9-CEE595B4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659A88-4E48-4D67-81A9-22419C4C3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518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77FF368-2082-4BB5-B108-97F955EC92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61ADA89-8478-4141-8A0E-892E08FCA0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41CAF3-14A7-4BC8-8CB7-9C6D30CE1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8E5F63-9BC3-4952-9272-E47BF316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120DA2-9CC5-4534-8D6D-B6C7781A3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3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F1B8E-2A9D-4607-8028-BF77D484E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EF9895-93B1-4504-8591-43CB9A72E2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C1BBEA-96EC-460F-92C3-948DDA883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B2B691-E245-49AC-AFCA-47089EDFB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8FCD0D-B14B-4314-B49C-222C3723C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24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B28F8-4ED8-4F97-BDB7-D5E75CD02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F04C2F-E431-45EF-9BB4-BE00C4731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F2C219-17F2-4E56-A05C-DD356538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8720CA-E122-4C7D-9CE4-20C9CFCA2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0730BC-CC4C-4B3C-B83C-E38B2CDD9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66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AA220-7D26-49E2-9A35-3FC0C9D6E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9ECFF3-1D04-4E5D-82D6-A0D294A21A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C2CA74-D649-4660-B214-825F2F2FB5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A56ADA-1A6B-4045-B41D-DF55DFBEB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E18163-F982-479D-A5BC-54E89AEB1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429ABB-F718-4D96-BF85-A7A0D4177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70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EE857E-8877-4DD0-9976-474C5191E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78A649-3248-4672-BCE9-FC542B58F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D3A702-F349-4E33-A2C0-84463F9F7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9475BA6-6E7B-4CCF-BA82-A27485F6E0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C2E444F-CD26-4A01-9994-139AE57FB5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A1F9A31-0EEC-4056-8564-C2C8AF535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0EBC805-8CE9-4F3D-9E81-295CE014F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6619FC6-9DDA-42CF-8604-75A1B4DA5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81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A3B1FC-1A2E-4385-B94A-1D43DF397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99266B-402F-4AA3-B5F3-67A2E95E6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D9DBAE-3B16-4D7D-BC29-2434521FB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0E6B149-DA57-4DA9-9DB9-0C07BC92A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708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A8404AE-F835-4E42-A661-99591DEE6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96D85F2-BE07-42CC-AF82-ED177E51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0D45AA5-096E-45F9-89B5-F271BBEA2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6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F6B1D3-8904-456A-8B15-0740F37B5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B777CB-CB1E-4B59-83F1-087437620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A7F8D8-79E9-41BC-96E9-57F639734E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B9CA86-5833-4076-B893-E247A131E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C9760E-9C05-4535-94A7-6ABA06F38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66D297-0829-4F1C-B3E3-4A7E1E49C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320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C0BC50-1409-4809-AD96-866085162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F1285D7-12D9-4B48-BBD4-44E86FA243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A4B221-E01F-4C08-B482-EE168C813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ACF71C-3317-473D-8B2E-87A63739F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445CEB-65EB-41F9-902A-D987B8346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9FE7C0-9C75-4529-9317-78D837614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1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FDF1C-B0ED-4CF3-962C-DA9852439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FC0018-2E0F-4BA7-8316-3E090E459F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4A26D3-9AD1-445D-9BDA-48EEB5821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5AF1F-345A-4B2C-A062-5F50E3F9CAB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C4E83D-89E2-4CFB-ADC2-F157D3651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C9F3E5-9907-4380-B502-F04D6CE36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EEDB6-F21E-4902-A27D-62DEEEC423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6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11E94-1681-43DF-BE96-86E819A0A8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48F68B-F03C-471E-AF6D-A87A22B901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F234B6-F3EF-43EC-9383-B75083423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7" y="88490"/>
            <a:ext cx="8908026" cy="66810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A0FBD6-F057-41E4-B2D2-37F2D23A0634}"/>
              </a:ext>
            </a:extLst>
          </p:cNvPr>
          <p:cNvSpPr txBox="1"/>
          <p:nvPr/>
        </p:nvSpPr>
        <p:spPr>
          <a:xfrm>
            <a:off x="117987" y="1485166"/>
            <a:ext cx="61368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Тема недели «Встречаем птиц»</a:t>
            </a:r>
          </a:p>
        </p:txBody>
      </p:sp>
    </p:spTree>
    <p:extLst>
      <p:ext uri="{BB962C8B-B14F-4D97-AF65-F5344CB8AC3E}">
        <p14:creationId xmlns:p14="http://schemas.microsoft.com/office/powerpoint/2010/main" val="1706741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3C407-C979-4038-9FA9-F6909152E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EFE13B-A194-4EE6-A25E-3A3828411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FB87001-9194-4B7F-8EF0-759E127C6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90" y="50642"/>
            <a:ext cx="8967020" cy="67567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E06B7B-D800-4E73-9757-5A51B2148E8A}"/>
              </a:ext>
            </a:extLst>
          </p:cNvPr>
          <p:cNvSpPr txBox="1"/>
          <p:nvPr/>
        </p:nvSpPr>
        <p:spPr>
          <a:xfrm>
            <a:off x="1132860" y="681037"/>
            <a:ext cx="687827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Программное содержание:</a:t>
            </a:r>
          </a:p>
          <a:p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Обобщить представления детей о птицах весной (прилетают птицы, начинают вить гнёзда и выводить птенцов), о весне (солнце светит ярко, бывают дожди, грозы; земля и вода прогреваются солнцем, становятся тёплыми; тает снег, сосульки; появляются почки на деревьях, кустах, вырастают и зацветают растения, дети легко одеты)</a:t>
            </a:r>
          </a:p>
          <a:p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Воспитание бережного отношения к птицам (рассматривать, не нанося им вред, кормить только с разрешения взрослых, не пугать, не разорять гнёзда).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824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CFEC982-4991-453E-A41C-6A9FF46DF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42" y="55306"/>
            <a:ext cx="8996516" cy="6747387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581BABA-09D7-4FF4-86D7-4A8D1381629E}"/>
              </a:ext>
            </a:extLst>
          </p:cNvPr>
          <p:cNvSpPr/>
          <p:nvPr/>
        </p:nvSpPr>
        <p:spPr>
          <a:xfrm>
            <a:off x="560438" y="387885"/>
            <a:ext cx="797887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Рекомендации родителям:</a:t>
            </a:r>
          </a:p>
          <a:p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-посмотреть презентацию "Перелетные птицы",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-послушать музыку с голосами птиц весной,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вести "Дневник наблюдений" за прилетом и поведением птиц,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организовать прогулки в весенний парк, сквер, обращая внимание ребёнка на яркое весеннее солнце, лужи, ручейки, птиц ближайшего окружения;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привлекать ребёнка к кормлению птиц, наблюдению за их поведением;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обсуждать вместе с детьми смысла и содержания пословиц, поговорок, загадок о птицах, народных примет, сведений из народного календаря;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почитать и обсудить рекомендуемые произведения современной и зарубежной литературы; обогащая «читательский опыт» ребёнка:  Соколов - Микитов "От весны до весны";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-организовать семейные путешествия в художественные и краеведческие музеи, галереи, выставки изобрази-тельного искусства;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разгадывайте загадки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привлекать к рисованию по впечатлениям прочитанных произведений, наблюдений в природе,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-посмотреть и обсудить м/ф "Весенняя сказка" </a:t>
            </a:r>
          </a:p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читать энциклопедии о птицах России, и самым любознательным д/ф "Перелетные птицы".</a:t>
            </a:r>
          </a:p>
        </p:txBody>
      </p:sp>
    </p:spTree>
    <p:extLst>
      <p:ext uri="{BB962C8B-B14F-4D97-AF65-F5344CB8AC3E}">
        <p14:creationId xmlns:p14="http://schemas.microsoft.com/office/powerpoint/2010/main" val="11109967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277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2019-04-13T18:45:41Z</dcterms:created>
  <dcterms:modified xsi:type="dcterms:W3CDTF">2021-04-20T15:55:31Z</dcterms:modified>
</cp:coreProperties>
</file>