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030-978E-4D9C-AF0E-0D08060FD59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521D-6ADE-4D99-8A03-8871F774FA0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030-978E-4D9C-AF0E-0D08060FD59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521D-6ADE-4D99-8A03-8871F774F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030-978E-4D9C-AF0E-0D08060FD59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521D-6ADE-4D99-8A03-8871F774F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030-978E-4D9C-AF0E-0D08060FD59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521D-6ADE-4D99-8A03-8871F774F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030-978E-4D9C-AF0E-0D08060FD59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521D-6ADE-4D99-8A03-8871F774FA0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030-978E-4D9C-AF0E-0D08060FD59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521D-6ADE-4D99-8A03-8871F774F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030-978E-4D9C-AF0E-0D08060FD59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521D-6ADE-4D99-8A03-8871F774F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030-978E-4D9C-AF0E-0D08060FD59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521D-6ADE-4D99-8A03-8871F774F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030-978E-4D9C-AF0E-0D08060FD59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521D-6ADE-4D99-8A03-8871F774F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030-978E-4D9C-AF0E-0D08060FD59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9521D-6ADE-4D99-8A03-8871F774FA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E3030-978E-4D9C-AF0E-0D08060FD59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E9521D-6ADE-4D99-8A03-8871F774FA0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AE3030-978E-4D9C-AF0E-0D08060FD59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E9521D-6ADE-4D99-8A03-8871F774FA0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57166"/>
            <a:ext cx="7851648" cy="1857388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«Я здоровым быть могу - сам себе я помогу»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2214555"/>
            <a:ext cx="6148406" cy="4643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390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Помните: простая пища полезнее для здоровья, чем искусные яства.</a:t>
            </a:r>
            <a:endParaRPr lang="ru-RU" dirty="0"/>
          </a:p>
        </p:txBody>
      </p:sp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19" y="2285992"/>
            <a:ext cx="4622013" cy="3081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7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4357694"/>
            <a:ext cx="3429024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Лучший вид отдыха – прогулка с семьёй на свежем воздухе, лучшее развлечение для ребенка – совместная игра с родителями.</a:t>
            </a:r>
            <a:endParaRPr lang="ru-RU" dirty="0"/>
          </a:p>
        </p:txBody>
      </p:sp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000372"/>
            <a:ext cx="5962650" cy="342902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artinki-budte-zdorovy-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214422"/>
            <a:ext cx="7500990" cy="46616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Новый день начинайте с улыбки и утренней зарядки</a:t>
            </a:r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3116"/>
            <a:ext cx="4071966" cy="3464032"/>
          </a:xfrm>
        </p:spPr>
      </p:pic>
      <p:pic>
        <p:nvPicPr>
          <p:cNvPr id="5" name="Рисунок 4" descr="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3857628"/>
            <a:ext cx="3643849" cy="2768533"/>
          </a:xfrm>
          <a:prstGeom prst="rect">
            <a:avLst/>
          </a:prstGeom>
        </p:spPr>
      </p:pic>
      <p:pic>
        <p:nvPicPr>
          <p:cNvPr id="6" name="Рисунок 5" descr="2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1643050"/>
            <a:ext cx="3216301" cy="214336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Соблюдайте режим дня и требуйте этого у своих детей.</a:t>
            </a:r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2000240"/>
            <a:ext cx="7143768" cy="44291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819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Помните: лучшая умная книга, чем бесцельный просмотр телевизора</a:t>
            </a:r>
            <a:endParaRPr lang="ru-RU" dirty="0"/>
          </a:p>
        </p:txBody>
      </p:sp>
      <p:pic>
        <p:nvPicPr>
          <p:cNvPr id="4" name="Рисунок 3" descr="4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3214686"/>
            <a:ext cx="4786346" cy="3469869"/>
          </a:xfrm>
          <a:prstGeom prst="rect">
            <a:avLst/>
          </a:prstGeom>
        </p:spPr>
      </p:pic>
      <p:pic>
        <p:nvPicPr>
          <p:cNvPr id="5" name="Рисунок 4" descr="s-6af2439af95a31df8a4ae5eaaaee7f7450057f3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2214554"/>
            <a:ext cx="4357686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Любите своего ребёнка – он ваш. Уважайте членов своей семьи, они – ваши попутчики.</a:t>
            </a:r>
            <a:endParaRPr lang="ru-RU" dirty="0"/>
          </a:p>
        </p:txBody>
      </p:sp>
      <p:pic>
        <p:nvPicPr>
          <p:cNvPr id="5" name="Рисунок 4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191" y="2209799"/>
            <a:ext cx="7679585" cy="414815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Положительное отношение к себе – основа психологического выживания.</a:t>
            </a:r>
            <a:endParaRPr lang="ru-RU" dirty="0"/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714488"/>
            <a:ext cx="8286808" cy="430383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 бывает плохих людей, бывают плохие поступки.</a:t>
            </a:r>
            <a:endParaRPr lang="ru-RU" dirty="0"/>
          </a:p>
        </p:txBody>
      </p:sp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2285992"/>
            <a:ext cx="7143800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Личный пример по здоровому образу жизни – лучшей всякой морали.</a:t>
            </a:r>
            <a:endParaRPr lang="ru-RU" dirty="0"/>
          </a:p>
        </p:txBody>
      </p:sp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285992"/>
            <a:ext cx="7500990" cy="400052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Используйте естественные факторы закаливания, чтобы быть здоровыми.</a:t>
            </a:r>
            <a:endParaRPr lang="ru-RU" dirty="0"/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000240"/>
            <a:ext cx="7643866" cy="400051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974</TotalTime>
  <Words>127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«Я здоровым быть могу - сам себе я помогу»</vt:lpstr>
      <vt:lpstr>Новый день начинайте с улыбки и утренней зарядки</vt:lpstr>
      <vt:lpstr>Соблюдайте режим дня и требуйте этого у своих детей.</vt:lpstr>
      <vt:lpstr>Помните: лучшая умная книга, чем бесцельный просмотр телевизора</vt:lpstr>
      <vt:lpstr>Любите своего ребёнка – он ваш. Уважайте членов своей семьи, они – ваши попутчики.</vt:lpstr>
      <vt:lpstr>Положительное отношение к себе – основа психологического выживания.</vt:lpstr>
      <vt:lpstr>Не бывает плохих людей, бывают плохие поступки.</vt:lpstr>
      <vt:lpstr>Личный пример по здоровому образу жизни – лучшей всякой морали.</vt:lpstr>
      <vt:lpstr>Используйте естественные факторы закаливания, чтобы быть здоровыми.</vt:lpstr>
      <vt:lpstr>Помните: простая пища полезнее для здоровья, чем искусные яства.</vt:lpstr>
      <vt:lpstr>Лучший вид отдыха – прогулка с семьёй на свежем воздухе, лучшее развлечение для ребенка – совместная игра с родителями.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«Я здоровым быть могу - сам себе я помогу»</dc:title>
  <dc:creator>MAX</dc:creator>
  <cp:lastModifiedBy>MAX</cp:lastModifiedBy>
  <cp:revision>20</cp:revision>
  <dcterms:created xsi:type="dcterms:W3CDTF">2021-04-12T16:19:28Z</dcterms:created>
  <dcterms:modified xsi:type="dcterms:W3CDTF">2021-04-13T08:34:14Z</dcterms:modified>
</cp:coreProperties>
</file>