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  <p:sldId id="261" r:id="rId4"/>
    <p:sldId id="262" r:id="rId5"/>
    <p:sldId id="263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50019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речи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43116"/>
            <a:ext cx="6400800" cy="1285884"/>
          </a:xfrm>
        </p:spPr>
        <p:txBody>
          <a:bodyPr/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Обучение рассказыванию по картине «Мы для милой мамочки…»</a:t>
            </a:r>
          </a:p>
          <a:p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Оля\Рабочий стол\старшая\8 марта РР\6AOYcYNQEG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3571876"/>
            <a:ext cx="3214710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Documents and Settings\Оля\Рабочий стол\старшая\8 марта РР\Klaslokaal_A4-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643314"/>
            <a:ext cx="321471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Documents and Settings\Оля\Рабочий стол\старшая\8 марта РР\2528x1465_806248_[www.ArtFile.ru]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90"/>
            <a:ext cx="8715435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Оля\Рабочий стол\старшая\8 марта РР\image2-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286808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715272" y="5715016"/>
            <a:ext cx="6429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Оля\Рабочий стол\старшая\8 марта РР\142769737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8286807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358082" y="5857892"/>
            <a:ext cx="1285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Оля\Рабочий стол\старшая\8 марта РР\26657_pozdravljaem_mamu_8_marta_1962_malchik_devochka_deti_pioner_socart_socrealizm_propaganda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7" y="285728"/>
            <a:ext cx="821537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643834" y="5857892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Documents and Settings\Оля\Рабочий стол\старшая\8 марта РР\1427697371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214290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357422" y="2571744"/>
            <a:ext cx="428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pic>
        <p:nvPicPr>
          <p:cNvPr id="6" name="Содержимое 3" descr="C:\Documents and Settings\Оля\Рабочий стол\старшая\8 марта РР\26657_pozdravljaem_mamu_8_marta_1962_malchik_devochka_deti_pioner_socart_socrealizm_propaganda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28926" y="1857364"/>
            <a:ext cx="271464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786314" y="3982998"/>
            <a:ext cx="714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  <p:pic>
        <p:nvPicPr>
          <p:cNvPr id="10" name="Содержимое 3" descr="C:\Documents and Settings\Оля\Рабочий стол\старшая\8 марта РР\image2-15.jpg"/>
          <p:cNvPicPr>
            <a:picLocks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7884" y="3929066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001024" y="6000768"/>
            <a:ext cx="785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/>
          </a:p>
        </p:txBody>
      </p:sp>
      <p:pic>
        <p:nvPicPr>
          <p:cNvPr id="12" name="Содержимое 3" descr="C:\Documents and Settings\Оля\Рабочий стол\старшая\8 марта РР\1427697371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264320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143108" y="2571744"/>
            <a:ext cx="6429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3834" y="274638"/>
            <a:ext cx="104296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C:\Documents and Settings\Оля\Рабочий стол\старшая\8 марта РР\image2-15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14290"/>
            <a:ext cx="278608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489" y="2285992"/>
            <a:ext cx="5000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dirty="0"/>
          </a:p>
        </p:txBody>
      </p:sp>
      <p:pic>
        <p:nvPicPr>
          <p:cNvPr id="7" name="Рисунок 6" descr="C:\Documents and Settings\Оля\Рабочий стол\старшая\8 марта РР\142769737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1928803"/>
            <a:ext cx="2643206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Оля\Рабочий стол\старшая\8 марта РР\26657_pozdravljaem_mamu_8_marta_1962_malchik_devochka_deti_pioner_socart_socrealizm_propaganda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15074" y="4071942"/>
            <a:ext cx="271464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286380" y="3982998"/>
            <a:ext cx="714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072462" y="6198990"/>
            <a:ext cx="5715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14290"/>
            <a:ext cx="832964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E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25</Words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Развитие речи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</dc:title>
  <dc:creator>Администратop</dc:creator>
  <cp:lastModifiedBy>Оля</cp:lastModifiedBy>
  <cp:revision>10</cp:revision>
  <dcterms:modified xsi:type="dcterms:W3CDTF">2021-04-20T18:00:21Z</dcterms:modified>
</cp:coreProperties>
</file>