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4" r:id="rId3"/>
    <p:sldId id="256" r:id="rId4"/>
    <p:sldId id="260" r:id="rId5"/>
    <p:sldId id="257" r:id="rId6"/>
    <p:sldId id="261" r:id="rId7"/>
    <p:sldId id="262" r:id="rId8"/>
    <p:sldId id="263" r:id="rId9"/>
    <p:sldId id="264" r:id="rId10"/>
    <p:sldId id="268" r:id="rId11"/>
    <p:sldId id="265" r:id="rId12"/>
    <p:sldId id="270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20331-BC8A-454C-A884-6ADC3999AA8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A181-45A1-438A-AC83-20D9810C8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20331-BC8A-454C-A884-6ADC3999AA8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A181-45A1-438A-AC83-20D9810C8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20331-BC8A-454C-A884-6ADC3999AA8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A181-45A1-438A-AC83-20D9810C8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20331-BC8A-454C-A884-6ADC3999AA8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A181-45A1-438A-AC83-20D9810C8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20331-BC8A-454C-A884-6ADC3999AA8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A181-45A1-438A-AC83-20D9810C8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20331-BC8A-454C-A884-6ADC3999AA8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A181-45A1-438A-AC83-20D9810C8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20331-BC8A-454C-A884-6ADC3999AA8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A181-45A1-438A-AC83-20D9810C8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20331-BC8A-454C-A884-6ADC3999AA8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A181-45A1-438A-AC83-20D9810C8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20331-BC8A-454C-A884-6ADC3999AA8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A181-45A1-438A-AC83-20D9810C8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20331-BC8A-454C-A884-6ADC3999AA8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A181-45A1-438A-AC83-20D9810C8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20331-BC8A-454C-A884-6ADC3999AA8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A181-45A1-438A-AC83-20D9810C8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20331-BC8A-454C-A884-6ADC3999AA8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8A181-45A1-438A-AC83-20D9810C8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5;&#1086;&#1085;&#1082;\Desktop\&#1042;&#1086;&#1081;%20&#1074;&#1086;&#1083;&#1082;&#1072;%20-%20&#1055;&#1077;&#1089;&#1085;&#1103;%20&#1086;&#1076;&#1080;&#1085;&#1086;&#1095;&#1077;&#1089;&#1090;&#1074;&#1072;.mp3" TargetMode="Externa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700808"/>
            <a:ext cx="83529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«Дикие животные зимой»</a:t>
            </a:r>
          </a:p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(для детей младшего возраста)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белка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16216" y="3645024"/>
            <a:ext cx="1871133" cy="2971800"/>
          </a:xfrm>
          <a:prstGeom prst="rect">
            <a:avLst/>
          </a:prstGeom>
        </p:spPr>
      </p:pic>
      <p:pic>
        <p:nvPicPr>
          <p:cNvPr id="16" name="Рисунок 15" descr="волк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6016" y="620688"/>
            <a:ext cx="3759200" cy="3098800"/>
          </a:xfrm>
          <a:prstGeom prst="rect">
            <a:avLst/>
          </a:prstGeom>
        </p:spPr>
      </p:pic>
      <p:pic>
        <p:nvPicPr>
          <p:cNvPr id="17" name="Рисунок 16" descr="заяц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11560" y="260648"/>
            <a:ext cx="2520280" cy="261620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18" name="Рисунок 17" descr="лиса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95537" y="2996952"/>
            <a:ext cx="3583295" cy="360000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19" name="Рисунок 18" descr="3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3968" y="2852936"/>
            <a:ext cx="770467" cy="99060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20" name="Рисунок 19" descr="2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6056" y="3573016"/>
            <a:ext cx="1303867" cy="2370667"/>
          </a:xfrm>
          <a:prstGeom prst="rect">
            <a:avLst/>
          </a:prstGeom>
        </p:spPr>
      </p:pic>
      <p:pic>
        <p:nvPicPr>
          <p:cNvPr id="21" name="Рисунок 20" descr="4.jpg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1880" y="4005064"/>
            <a:ext cx="1388533" cy="2565400"/>
          </a:xfrm>
          <a:prstGeom prst="rect">
            <a:avLst/>
          </a:prstGeom>
        </p:spPr>
      </p:pic>
      <p:pic>
        <p:nvPicPr>
          <p:cNvPr id="22" name="Рисунок 21" descr="1.jpg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7864" y="260648"/>
            <a:ext cx="1659467" cy="24722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5.92593E-6 L 0.44896 0.55647 " pathEditMode="relative" ptsTypes="AA">
                                      <p:cBhvr>
                                        <p:cTn id="1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7037E-7 L -0.40955 -0.19953 " pathEditMode="relative" ptsTypes="AA"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07407E-6 L 0.40955 -0.60903 " pathEditMode="relative" ptsTypes="AA"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96296E-6 L -0.54323 -0.14699 " pathEditMode="relative" ptsTypes="AA">
                                      <p:cBhvr>
                                        <p:cTn id="3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PC18000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0" y="4698000"/>
            <a:ext cx="2981515" cy="216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PC180008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168645" y="3978000"/>
            <a:ext cx="3975355" cy="288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2013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3873462" cy="2160000"/>
          </a:xfrm>
          <a:prstGeom prst="rect">
            <a:avLst/>
          </a:prstGeom>
        </p:spPr>
      </p:pic>
      <p:pic>
        <p:nvPicPr>
          <p:cNvPr id="9" name="Рисунок 8" descr="2013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84487" y="0"/>
            <a:ext cx="2259513" cy="126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88889E-6 3.7037E-7 L 0.59062 0.67199 " pathEditMode="relative" ptsTypes="A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7362E-19 -1.11111E-6 L -0.73247 0.7875 " pathEditMode="relative" ptsTypes="AA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0_855f4_462750f1_L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1560" y="548680"/>
            <a:ext cx="1785960" cy="1980000"/>
          </a:xfrm>
          <a:prstGeom prst="rect">
            <a:avLst/>
          </a:prstGeom>
        </p:spPr>
      </p:pic>
      <p:pic>
        <p:nvPicPr>
          <p:cNvPr id="11" name="Рисунок 10" descr="0_ab72a_4936f3f1_L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419872" y="764704"/>
            <a:ext cx="2426956" cy="2160000"/>
          </a:xfrm>
          <a:prstGeom prst="rect">
            <a:avLst/>
          </a:prstGeom>
        </p:spPr>
      </p:pic>
      <p:pic>
        <p:nvPicPr>
          <p:cNvPr id="12" name="Рисунок 11" descr="030ff185d124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95536" y="4653136"/>
            <a:ext cx="2218463" cy="1440000"/>
          </a:xfrm>
          <a:prstGeom prst="rect">
            <a:avLst/>
          </a:prstGeom>
        </p:spPr>
      </p:pic>
      <p:pic>
        <p:nvPicPr>
          <p:cNvPr id="13" name="Рисунок 12" descr="88577130_large_8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588224" y="4437112"/>
            <a:ext cx="1931311" cy="2160000"/>
          </a:xfrm>
          <a:prstGeom prst="rect">
            <a:avLst/>
          </a:prstGeom>
        </p:spPr>
      </p:pic>
      <p:pic>
        <p:nvPicPr>
          <p:cNvPr id="14" name="Рисунок 13" descr="0_ab72c_ec7f2b74_L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491880" y="3789040"/>
            <a:ext cx="1975680" cy="2880000"/>
          </a:xfrm>
          <a:prstGeom prst="rect">
            <a:avLst/>
          </a:prstGeom>
        </p:spPr>
      </p:pic>
      <p:pic>
        <p:nvPicPr>
          <p:cNvPr id="15" name="Рисунок 14" descr="0_9e3a7_e0ec7d26_L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6588224" y="404664"/>
            <a:ext cx="1949400" cy="270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ourochnye-plany-po-izo-5-7-klass-nemenskij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_7d12c_d7b25be2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332656"/>
            <a:ext cx="6309320" cy="630932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1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24000" y="2538000"/>
            <a:ext cx="4320000" cy="4320000"/>
          </a:xfrm>
          <a:prstGeom prst="rect">
            <a:avLst/>
          </a:prstGeom>
        </p:spPr>
      </p:pic>
      <p:pic>
        <p:nvPicPr>
          <p:cNvPr id="5" name="Рисунок 4" descr="0_7d12c_d7b25be2_L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961130" y="404664"/>
            <a:ext cx="2880000" cy="28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01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538000"/>
            <a:ext cx="4320000" cy="4320000"/>
          </a:xfrm>
          <a:prstGeom prst="rect">
            <a:avLst/>
          </a:prstGeom>
        </p:spPr>
      </p:pic>
      <p:pic>
        <p:nvPicPr>
          <p:cNvPr id="8" name="Рисунок 7" descr="гриб 5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259632" y="3501008"/>
            <a:ext cx="1698112" cy="1800000"/>
          </a:xfrm>
          <a:prstGeom prst="rect">
            <a:avLst/>
          </a:prstGeom>
        </p:spPr>
      </p:pic>
      <p:pic>
        <p:nvPicPr>
          <p:cNvPr id="9" name="Рисунок 8" descr="гриб 5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20308893">
            <a:off x="5292808" y="4060012"/>
            <a:ext cx="1358492" cy="1440000"/>
          </a:xfrm>
          <a:prstGeom prst="rect">
            <a:avLst/>
          </a:prstGeom>
        </p:spPr>
      </p:pic>
      <p:pic>
        <p:nvPicPr>
          <p:cNvPr id="10" name="Рисунок 9" descr="гриб 5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300192" y="3501008"/>
            <a:ext cx="1358492" cy="1440000"/>
          </a:xfrm>
          <a:prstGeom prst="rect">
            <a:avLst/>
          </a:prstGeom>
        </p:spPr>
      </p:pic>
      <p:pic>
        <p:nvPicPr>
          <p:cNvPr id="11" name="Рисунок 10" descr="гриб 5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1215433">
            <a:off x="7227548" y="4123702"/>
            <a:ext cx="1358492" cy="1440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763688" y="5411450"/>
            <a:ext cx="748923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60232" y="5411450"/>
            <a:ext cx="755335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10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0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рлоилои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718048"/>
            <a:ext cx="6664993" cy="5139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Thumper-1-lg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2721600" cy="3240000"/>
          </a:xfrm>
          <a:prstGeom prst="rect">
            <a:avLst/>
          </a:prstGeom>
        </p:spPr>
      </p:pic>
      <p:pic>
        <p:nvPicPr>
          <p:cNvPr id="12" name="Рисунок 11" descr="Thumper-1-lg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72330" y="0"/>
            <a:ext cx="1814400" cy="216000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33" name="Рисунок 32" descr="морковь 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7343738">
            <a:off x="-399188" y="4567418"/>
            <a:ext cx="2954065" cy="1260000"/>
          </a:xfrm>
          <a:prstGeom prst="rect">
            <a:avLst/>
          </a:prstGeom>
        </p:spPr>
      </p:pic>
      <p:pic>
        <p:nvPicPr>
          <p:cNvPr id="34" name="Рисунок 33" descr="морковь 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7343738">
            <a:off x="2940988" y="4567419"/>
            <a:ext cx="2954065" cy="1260000"/>
          </a:xfrm>
          <a:prstGeom prst="rect">
            <a:avLst/>
          </a:prstGeom>
        </p:spPr>
      </p:pic>
      <p:pic>
        <p:nvPicPr>
          <p:cNvPr id="35" name="Рисунок 34" descr="морковь 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7343738">
            <a:off x="6281163" y="4567418"/>
            <a:ext cx="2954065" cy="1260000"/>
          </a:xfrm>
          <a:prstGeom prst="rect">
            <a:avLst/>
          </a:prstGeom>
        </p:spPr>
      </p:pic>
      <p:pic>
        <p:nvPicPr>
          <p:cNvPr id="36" name="Рисунок 35" descr="морковь 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7343738">
            <a:off x="1751604" y="4959241"/>
            <a:ext cx="1688035" cy="720000"/>
          </a:xfrm>
          <a:prstGeom prst="rect">
            <a:avLst/>
          </a:prstGeom>
        </p:spPr>
      </p:pic>
      <p:pic>
        <p:nvPicPr>
          <p:cNvPr id="37" name="Рисунок 36" descr="морковь 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7343738">
            <a:off x="4775940" y="5523901"/>
            <a:ext cx="1688035" cy="720000"/>
          </a:xfrm>
          <a:prstGeom prst="rect">
            <a:avLst/>
          </a:prstGeom>
        </p:spPr>
      </p:pic>
      <p:pic>
        <p:nvPicPr>
          <p:cNvPr id="38" name="Рисунок 37" descr="морковь 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7343738">
            <a:off x="5640036" y="4887233"/>
            <a:ext cx="1688035" cy="720000"/>
          </a:xfrm>
          <a:prstGeom prst="rect">
            <a:avLst/>
          </a:prstGeom>
        </p:spPr>
      </p:pic>
      <p:pic>
        <p:nvPicPr>
          <p:cNvPr id="39" name="Рисунок 38" descr="морковь 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7343738">
            <a:off x="2543692" y="5523903"/>
            <a:ext cx="1688035" cy="72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1.11111E-6 L 0.0394 -0.525 " pathEditMode="relative" ptsTypes="AA">
                                      <p:cBhvr>
                                        <p:cTn id="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96296E-6 L 0.18107 -0.50416 " pathEditMode="relative" ptsTypes="AA">
                                      <p:cBhvr>
                                        <p:cTn id="1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6.93889E-18 L 0.42518 -0.60902 " pathEditMode="relative" ptsTypes="AA">
                                      <p:cBhvr>
                                        <p:cTn id="1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71 0.10972 L -0.48229 -0.47847 " pathEditMode="relative" ptsTypes="AA">
                                      <p:cBhvr>
                                        <p:cTn id="1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07407E-6 L 0.29931 -0.61944 " pathEditMode="relative" ptsTypes="AA">
                                      <p:cBhvr>
                                        <p:cTn id="2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44444E-6 L -0.14948 -0.53564 " pathEditMode="relative" ptsTypes="AA">
                                      <p:cBhvr>
                                        <p:cTn id="2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7037E-6 L 0.07865 -0.66157 " pathEditMode="relative" ptsTypes="AA">
                                      <p:cBhvr>
                                        <p:cTn id="3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Вой волка - Песня одиночеств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286644" y="192880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3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3116</TotalTime>
  <Words>13</Words>
  <Application>Microsoft Office PowerPoint</Application>
  <PresentationFormat>Экран (4:3)</PresentationFormat>
  <Paragraphs>4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Максим Типалов</cp:lastModifiedBy>
  <cp:revision>63</cp:revision>
  <dcterms:created xsi:type="dcterms:W3CDTF">2014-10-26T11:58:05Z</dcterms:created>
  <dcterms:modified xsi:type="dcterms:W3CDTF">2021-04-21T11:34:00Z</dcterms:modified>
</cp:coreProperties>
</file>