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62" autoAdjust="0"/>
  </p:normalViewPr>
  <p:slideViewPr>
    <p:cSldViewPr>
      <p:cViewPr varScale="1">
        <p:scale>
          <a:sx n="72" d="100"/>
          <a:sy n="72" d="100"/>
        </p:scale>
        <p:origin x="-1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0"/>
            <a:ext cx="5830997" cy="558924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1800" b="1" i="1" dirty="0" smtClean="0">
                <a:latin typeface="Times New Roman"/>
              </a:rPr>
              <a:t>Филиал </a:t>
            </a:r>
            <a:r>
              <a:rPr lang="ru-RU" sz="1800" b="1" i="1" dirty="0">
                <a:latin typeface="Times New Roman"/>
              </a:rPr>
              <a:t>Муниципального автономного дошкольного образовательного учреждения</a:t>
            </a:r>
            <a:br>
              <a:rPr lang="ru-RU" sz="1800" b="1" i="1" dirty="0">
                <a:latin typeface="Times New Roman"/>
              </a:rPr>
            </a:br>
            <a:r>
              <a:rPr lang="en-US" sz="1800" b="1" i="1" dirty="0">
                <a:latin typeface="Times New Roman"/>
              </a:rPr>
              <a:t> «</a:t>
            </a:r>
            <a:r>
              <a:rPr lang="ru-RU" sz="1800" b="1" i="1" dirty="0">
                <a:latin typeface="Times New Roman"/>
              </a:rPr>
              <a:t>Детский сад </a:t>
            </a:r>
            <a:r>
              <a:rPr lang="en-US" sz="1800" b="1" i="1" dirty="0">
                <a:latin typeface="Times New Roman"/>
              </a:rPr>
              <a:t>«</a:t>
            </a:r>
            <a:r>
              <a:rPr lang="ru-RU" sz="1800" b="1" i="1" dirty="0">
                <a:latin typeface="Times New Roman"/>
              </a:rPr>
              <a:t>Радуга</a:t>
            </a:r>
            <a:r>
              <a:rPr lang="en-US" sz="1800" b="1" i="1" dirty="0">
                <a:latin typeface="Times New Roman"/>
              </a:rPr>
              <a:t>» </a:t>
            </a:r>
            <a:r>
              <a:rPr lang="ru-RU" sz="1800" b="1" i="1" dirty="0" smtClean="0">
                <a:latin typeface="Times New Roman"/>
              </a:rPr>
              <a:t/>
            </a:r>
            <a:br>
              <a:rPr lang="ru-RU" sz="1800" b="1" i="1" dirty="0" smtClean="0">
                <a:latin typeface="Times New Roman"/>
              </a:rPr>
            </a:br>
            <a:r>
              <a:rPr lang="ru-RU" sz="2800" i="1" dirty="0" smtClean="0">
                <a:latin typeface="Times New Roman"/>
              </a:rPr>
              <a:t/>
            </a:r>
            <a:br>
              <a:rPr lang="ru-RU" sz="2800" i="1" dirty="0" smtClean="0">
                <a:latin typeface="Times New Roman"/>
              </a:rPr>
            </a:br>
            <a:r>
              <a:rPr lang="ru-RU" sz="2800" i="1">
                <a:latin typeface="Times New Roman"/>
              </a:rPr>
              <a:t/>
            </a:r>
            <a:br>
              <a:rPr lang="ru-RU" sz="2800" i="1">
                <a:latin typeface="Times New Roman"/>
              </a:rPr>
            </a:br>
            <a:r>
              <a:rPr lang="ru-RU" sz="1800" b="1" i="1" dirty="0" smtClean="0">
                <a:latin typeface="Times New Roman"/>
              </a:rPr>
              <a:t/>
            </a:r>
            <a:br>
              <a:rPr lang="ru-RU" sz="1800" b="1" i="1" dirty="0" smtClean="0">
                <a:latin typeface="Times New Roman"/>
              </a:rPr>
            </a:br>
            <a:r>
              <a:rPr lang="ru-RU" sz="3200" b="1" dirty="0" smtClean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>Интеллектуальный  </a:t>
            </a:r>
            <a:r>
              <a:rPr lang="ru-RU" sz="32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>игровой полифункциональный центр </a:t>
            </a:r>
            <a:r>
              <a:rPr lang="ru-RU" sz="3200" dirty="0"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200" dirty="0">
                <a:latin typeface="Monotype Corsiva" pitchFamily="66" charset="0"/>
                <a:ea typeface="Times New Roman"/>
                <a:cs typeface="Times New Roman"/>
              </a:rPr>
            </a:br>
            <a:r>
              <a:rPr lang="en-US" sz="32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> </a:t>
            </a:r>
            <a:r>
              <a:rPr lang="ru-RU" sz="32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>«Домик -развиваемся играя»</a:t>
            </a:r>
            <a:br>
              <a:rPr lang="ru-RU" sz="32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</a:br>
            <a:r>
              <a:rPr lang="ru-RU" sz="3200" b="1" dirty="0">
                <a:solidFill>
                  <a:srgbClr val="000000"/>
                </a:solidFill>
                <a:highlight>
                  <a:srgbClr val="FFFFFF"/>
                </a:highlight>
                <a:latin typeface="Monotype Corsiva" pitchFamily="66" charset="0"/>
                <a:ea typeface="Times New Roman"/>
                <a:cs typeface="Times New Roman"/>
              </a:rPr>
              <a:t>для детей дошкольного возраста. </a:t>
            </a:r>
            <a:r>
              <a:rPr lang="ru-RU" sz="1800" i="1" dirty="0" smtClean="0">
                <a:latin typeface="Times New Roman"/>
              </a:rPr>
              <a:t/>
            </a:r>
            <a:br>
              <a:rPr lang="ru-RU" sz="1800" i="1" dirty="0" smtClean="0">
                <a:latin typeface="Times New Roman"/>
              </a:rPr>
            </a:br>
            <a:r>
              <a:rPr lang="ru-RU" sz="1800" i="1" dirty="0">
                <a:latin typeface="Times New Roman"/>
              </a:rPr>
              <a:t/>
            </a:r>
            <a:br>
              <a:rPr lang="ru-RU" sz="1800" i="1" dirty="0">
                <a:latin typeface="Times New Roman"/>
              </a:rPr>
            </a:br>
            <a:r>
              <a:rPr lang="ru-RU" sz="1800" i="1" dirty="0" smtClean="0">
                <a:latin typeface="Times New Roman"/>
              </a:rPr>
              <a:t/>
            </a:r>
            <a:br>
              <a:rPr lang="ru-RU" sz="1800" i="1" dirty="0" smtClean="0">
                <a:latin typeface="Times New Roman"/>
              </a:rPr>
            </a:br>
            <a:r>
              <a:rPr lang="ru-RU" sz="3200" dirty="0">
                <a:latin typeface="Monotype Corsiva" pitchFamily="66" charset="0"/>
                <a:ea typeface="Times New Roman"/>
                <a:cs typeface="Times New Roman"/>
              </a:rPr>
              <a:t/>
            </a:r>
            <a:br>
              <a:rPr lang="ru-RU" sz="3200" dirty="0">
                <a:latin typeface="Monotype Corsiva" pitchFamily="66" charset="0"/>
                <a:ea typeface="Times New Roman"/>
                <a:cs typeface="Times New Roman"/>
              </a:rPr>
            </a:br>
            <a:endParaRPr lang="ru-RU" sz="32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4221088"/>
            <a:ext cx="5712179" cy="1296144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r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sz="1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Сумрина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Олеся Николаевна</a:t>
            </a:r>
            <a:endParaRPr lang="ru-RU" sz="1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домик\DSC009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39"/>
            <a:ext cx="4392488" cy="3608115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домик\DSC009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3" y="2827187"/>
            <a:ext cx="4311229" cy="4030813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1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домик\DSC009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375" y="836712"/>
            <a:ext cx="4490649" cy="3367987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домик\DSC009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4043941" cy="3032956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316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домик\DSC009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0069"/>
            <a:ext cx="4701886" cy="3526415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домик\DSC009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68960"/>
            <a:ext cx="4824536" cy="3618402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646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873" y="0"/>
            <a:ext cx="6965245" cy="620687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Количество, форма, велич</a:t>
            </a:r>
            <a:r>
              <a:rPr lang="ru-RU" sz="3600" b="1" i="1" dirty="0" smtClean="0"/>
              <a:t>ина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K:\видео для зан\DSC011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660369"/>
            <a:ext cx="3816424" cy="2965030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K:\видео для зан\DSC011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21770"/>
            <a:ext cx="3995936" cy="2996952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K:\видео для зан\DSC011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603222"/>
            <a:ext cx="4187957" cy="3140968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674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817582"/>
            <a:ext cx="4608512" cy="253941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«Зайку бросила хозяйка»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725144"/>
            <a:ext cx="3600401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Развиваем пальчики-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р</a:t>
            </a:r>
            <a:r>
              <a:rPr lang="ru-RU" b="1" i="1" dirty="0" smtClean="0">
                <a:solidFill>
                  <a:srgbClr val="002060"/>
                </a:solidFill>
              </a:rPr>
              <a:t>азвиваем речь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K:\видео для зан\DSC011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51" y="692696"/>
            <a:ext cx="4302325" cy="3226744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K:\видео для зан\DSC011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45024"/>
            <a:ext cx="4283968" cy="3212976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1535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i="1" dirty="0" smtClean="0"/>
              <a:t>Дидактические </a:t>
            </a:r>
            <a:r>
              <a:rPr lang="ru-RU" sz="2000" b="1" i="1" dirty="0"/>
              <a:t>игры:</a:t>
            </a:r>
            <a:br>
              <a:rPr lang="ru-RU" sz="2000" b="1" i="1" dirty="0"/>
            </a:br>
            <a:r>
              <a:rPr lang="ru-RU" sz="2000" b="1" dirty="0" smtClean="0"/>
              <a:t>1.Дикие </a:t>
            </a:r>
            <a:r>
              <a:rPr lang="ru-RU" sz="2000" b="1" dirty="0"/>
              <a:t>животные</a:t>
            </a:r>
            <a:br>
              <a:rPr lang="ru-RU" sz="2000" b="1" dirty="0"/>
            </a:br>
            <a:r>
              <a:rPr lang="ru-RU" sz="2000" b="1" dirty="0"/>
              <a:t>2. </a:t>
            </a:r>
            <a:r>
              <a:rPr lang="ru-RU" sz="2000" b="1" dirty="0" smtClean="0"/>
              <a:t>Дикие </a:t>
            </a:r>
            <a:r>
              <a:rPr lang="ru-RU" sz="2000" b="1" dirty="0"/>
              <a:t>животные жарких стран</a:t>
            </a:r>
            <a:br>
              <a:rPr lang="ru-RU" sz="2000" b="1" dirty="0"/>
            </a:br>
            <a:r>
              <a:rPr lang="ru-RU" sz="2000" b="1" dirty="0" smtClean="0"/>
              <a:t>3.Домашние </a:t>
            </a:r>
            <a:r>
              <a:rPr lang="ru-RU" sz="2000" b="1" dirty="0"/>
              <a:t>животные.</a:t>
            </a:r>
            <a:br>
              <a:rPr lang="ru-RU" sz="2000" b="1" dirty="0"/>
            </a:br>
            <a:r>
              <a:rPr lang="ru-RU" sz="2000" b="1" dirty="0" smtClean="0"/>
              <a:t>4.В </a:t>
            </a:r>
            <a:r>
              <a:rPr lang="ru-RU" sz="2000" b="1" dirty="0"/>
              <a:t>саду и в огороде</a:t>
            </a:r>
            <a:br>
              <a:rPr lang="ru-RU" sz="2000" b="1" dirty="0"/>
            </a:br>
            <a:r>
              <a:rPr lang="ru-RU" sz="2000" b="1" dirty="0" smtClean="0"/>
              <a:t>5.Бытовая </a:t>
            </a:r>
            <a:r>
              <a:rPr lang="ru-RU" sz="2000" b="1" dirty="0"/>
              <a:t>техника и мебель</a:t>
            </a:r>
            <a:br>
              <a:rPr lang="ru-RU" sz="2000" b="1" dirty="0"/>
            </a:br>
            <a:r>
              <a:rPr lang="ru-RU" sz="2000" b="1" dirty="0" smtClean="0"/>
              <a:t>6.Правила </a:t>
            </a:r>
            <a:r>
              <a:rPr lang="ru-RU" sz="2000" b="1" dirty="0"/>
              <a:t>безопасного поведения в быту и социуме.</a:t>
            </a:r>
            <a:br>
              <a:rPr lang="ru-RU" sz="2000" b="1" dirty="0"/>
            </a:br>
            <a:r>
              <a:rPr lang="ru-RU" sz="2000" b="1" dirty="0" smtClean="0"/>
              <a:t>7.Дом,семья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8.Ориентировка </a:t>
            </a:r>
            <a:r>
              <a:rPr lang="ru-RU" sz="2000" b="1" dirty="0"/>
              <a:t>в пространстве</a:t>
            </a:r>
            <a:br>
              <a:rPr lang="ru-RU" sz="2000" b="1" dirty="0"/>
            </a:br>
            <a:r>
              <a:rPr lang="ru-RU" sz="2000" b="1" dirty="0" smtClean="0"/>
              <a:t>9.Весёлый </a:t>
            </a:r>
            <a:r>
              <a:rPr lang="ru-RU" sz="2000" b="1" dirty="0"/>
              <a:t>счёт</a:t>
            </a:r>
            <a:br>
              <a:rPr lang="ru-RU" sz="2000" b="1" dirty="0"/>
            </a:br>
            <a:r>
              <a:rPr lang="ru-RU" sz="2000" b="1" dirty="0" smtClean="0"/>
              <a:t>10.Расскажи </a:t>
            </a:r>
            <a:r>
              <a:rPr lang="ru-RU" sz="2000" b="1" dirty="0"/>
              <a:t>историю (сказку).</a:t>
            </a:r>
            <a:br>
              <a:rPr lang="ru-RU" sz="2000" b="1" dirty="0"/>
            </a:br>
            <a:r>
              <a:rPr lang="ru-RU" sz="2000" b="1" dirty="0" smtClean="0"/>
              <a:t>11.Отметь </a:t>
            </a:r>
            <a:r>
              <a:rPr lang="ru-RU" sz="2000" b="1" dirty="0"/>
              <a:t>погоду и природное явление</a:t>
            </a:r>
            <a:br>
              <a:rPr lang="ru-RU" sz="2000" b="1" dirty="0"/>
            </a:br>
            <a:r>
              <a:rPr lang="ru-RU" sz="2000" b="1" i="1" dirty="0" smtClean="0"/>
              <a:t>Сюжетно-ролевые </a:t>
            </a:r>
            <a:r>
              <a:rPr lang="ru-RU" sz="2000" b="1" i="1" dirty="0"/>
              <a:t>игры: </a:t>
            </a:r>
            <a:br>
              <a:rPr lang="ru-RU" sz="2000" b="1" i="1" dirty="0"/>
            </a:br>
            <a:r>
              <a:rPr lang="ru-RU" sz="2000" b="1" dirty="0"/>
              <a:t>1. Кафе</a:t>
            </a:r>
            <a:br>
              <a:rPr lang="ru-RU" sz="2000" b="1" dirty="0"/>
            </a:br>
            <a:r>
              <a:rPr lang="ru-RU" sz="2000" b="1" dirty="0"/>
              <a:t>2. Аптека</a:t>
            </a:r>
            <a:br>
              <a:rPr lang="ru-RU" sz="2000" b="1" dirty="0"/>
            </a:br>
            <a:r>
              <a:rPr lang="ru-RU" sz="2000" b="1" dirty="0"/>
              <a:t>3. Билетная касса</a:t>
            </a:r>
            <a:br>
              <a:rPr lang="ru-RU" sz="2000" b="1" dirty="0"/>
            </a:br>
            <a:r>
              <a:rPr lang="ru-RU" sz="2000" b="1" i="1" dirty="0" smtClean="0"/>
              <a:t>Театрализованная </a:t>
            </a:r>
            <a:r>
              <a:rPr lang="ru-RU" sz="2000" b="1" i="1" dirty="0"/>
              <a:t>деятельность: </a:t>
            </a:r>
            <a:br>
              <a:rPr lang="ru-RU" sz="2000" b="1" i="1" dirty="0"/>
            </a:br>
            <a:r>
              <a:rPr lang="ru-RU" sz="2000" b="1" dirty="0"/>
              <a:t>1. Кукольный театр</a:t>
            </a:r>
            <a:br>
              <a:rPr lang="ru-RU" sz="2000" b="1" dirty="0"/>
            </a:br>
            <a:r>
              <a:rPr lang="ru-RU" sz="2000" b="1" dirty="0"/>
              <a:t>2.Пальчиковый театр</a:t>
            </a:r>
            <a:br>
              <a:rPr lang="ru-RU" sz="2000" b="1" dirty="0"/>
            </a:br>
            <a:r>
              <a:rPr lang="ru-RU" sz="2000" b="1" dirty="0"/>
              <a:t>3.Настольный театр</a:t>
            </a:r>
            <a:br>
              <a:rPr lang="ru-RU" sz="2000" b="1" dirty="0"/>
            </a:br>
            <a:r>
              <a:rPr lang="ru-RU" sz="2000" b="1" dirty="0"/>
              <a:t>(так же с использованием </a:t>
            </a:r>
            <a:r>
              <a:rPr lang="ru-RU" sz="2000" b="1" dirty="0" err="1"/>
              <a:t>мнемотаблиц</a:t>
            </a:r>
            <a:r>
              <a:rPr lang="ru-RU" sz="2000" b="1" dirty="0"/>
              <a:t>)</a:t>
            </a:r>
            <a:br>
              <a:rPr lang="ru-RU" sz="2000" b="1" dirty="0"/>
            </a:br>
            <a:r>
              <a:rPr lang="ru-RU" sz="2000" b="1" dirty="0"/>
              <a:t>Конструирование:</a:t>
            </a:r>
            <a:br>
              <a:rPr lang="ru-RU" sz="2000" b="1" dirty="0"/>
            </a:br>
            <a:r>
              <a:rPr lang="ru-RU" sz="2000" b="1" dirty="0"/>
              <a:t>Строим домик, заборчик, дорогу, загон для животных.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(игры пополняются в соответствии с возрастом детей)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468792">
            <a:off x="3832435" y="933317"/>
            <a:ext cx="5184575" cy="2420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283325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64</TotalTime>
  <Words>20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            Филиал Муниципального автономного дошкольного образовательного учреждения  «Детский сад «Радуга»     Интеллектуальный  игровой полифункциональный центр   «Домик -развиваемся играя» для детей дошкольного возраста.     </vt:lpstr>
      <vt:lpstr>Слайд 2</vt:lpstr>
      <vt:lpstr>Слайд 3</vt:lpstr>
      <vt:lpstr>Слайд 4</vt:lpstr>
      <vt:lpstr>Количество, форма, величина</vt:lpstr>
      <vt:lpstr>«Зайку бросила хозяйка»</vt:lpstr>
      <vt:lpstr>         Дидактические игры: 1.Дикие животные 2. Дикие животные жарких стран 3.Домашние животные. 4.В саду и в огороде 5.Бытовая техника и мебель 6.Правила безопасного поведения в быту и социуме. 7.Дом,семья 8.Ориентировка в пространстве 9.Весёлый счёт 10.Расскажи историю (сказку). 11.Отметь погоду и природное явление Сюжетно-ролевые игры:  1. Кафе 2. Аптека 3. Билетная касса Театрализованная деятельность:  1. Кукольный театр 2.Пальчиковый театр 3.Настольный театр (так же с использованием мнемотаблиц) Конструирование: Строим домик, заборчик, дорогу, загон для животных.  (игры пополняются в соответствии с возрастом детей)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 многофункциональный центр   «Домик -развиваемся играя» для детей дошкольного возраста.    </dc:title>
  <dc:creator>User</dc:creator>
  <cp:lastModifiedBy>Илья Сумрин</cp:lastModifiedBy>
  <cp:revision>10</cp:revision>
  <dcterms:created xsi:type="dcterms:W3CDTF">2018-02-15T09:47:01Z</dcterms:created>
  <dcterms:modified xsi:type="dcterms:W3CDTF">2021-04-21T05:49:30Z</dcterms:modified>
</cp:coreProperties>
</file>