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1" autoAdjust="0"/>
    <p:restoredTop sz="94660"/>
  </p:normalViewPr>
  <p:slideViewPr>
    <p:cSldViewPr>
      <p:cViewPr varScale="1">
        <p:scale>
          <a:sx n="68" d="100"/>
          <a:sy n="68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E76DD-FBD3-475E-8467-278D41BA5AC0}" type="datetimeFigureOut">
              <a:rPr lang="ru-RU" smtClean="0"/>
              <a:pPr/>
              <a:t>15.12.2020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2F1B0-5FDE-4193-BDEF-A590682A4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Доклад на тему « Формирование  пространственных представлений у дошкольников с ОНР на логопедических занятиях»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886200"/>
            <a:ext cx="3557590" cy="168594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учитель-логопед </a:t>
            </a:r>
          </a:p>
          <a:p>
            <a:pPr algn="r"/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«Детский сад №8»</a:t>
            </a:r>
          </a:p>
          <a:p>
            <a:pPr algn="r"/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Рожнова Анастасия Сергеевна</a:t>
            </a:r>
            <a:endParaRPr lang="ru-RU" sz="18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 и собака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 листе располагаются плоскостные конструкции: домик, забор, дерево, скамейка. Изображения персонажей-животных условны, что необходимо для их мобильности. Поэтому в игре они обозначаются с помощью деталей-заместителей: кошку изображает деталь с овалом, собаку - деталь с прямоугольником. Ребенок должен располагать персонажи относительно друг друга и плоскостных конструкций по словесной инструкции педагога, например, такой: «Кошка грелась на солнышке, сидя на скамейке, а собака сидела под скамейкой. Им стало скучно, и они решили поиграть в прятки. Кошка спрыгнула со скамейки влево. Затем она подбежала к домику и забралась на крышу с правой стороны. Собака потеряла кошку из виду. Она тоже побежала к дому и стала ее искать: сначала она посмотрела слева от домика, потом перед ним, потом - справа от него. Кошка тем временем заметила собаку и перепрыгнула с крыши на забор, затем с забора - на дерево, а с него - на скамейку. После этого кошка спряталась под скамейкой и т. п.» После каждой части инструкции, содержащей пространственный термин, делается, пауза, что дает ребенку время па определение названного положения, Это упражнение было довольно сложным, поэтому детям оказывается разнообразная помощь: повторяется инструкция, задаются наводящие вопросы и т. 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на плоскости.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58204" cy="484030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35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 «Игрушки на параде».</a:t>
            </a:r>
            <a:endParaRPr lang="ru-RU" sz="35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игры потребуется набор небольших игрушек, которые могут устойчиво стоять на плоскости. Подойдут резиновые игрушки примерно одинакового размера.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Взрослый говорит, что игрушки готовятся к встрече именитого гостя — волшебника, кукольного мастера, какой-нибудь куклы-красавицы или нового члена их игрушечной компании. Для этого им нужно построиться. Как будут строиться игрушки, решает распорядитель встречи.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начала им нужно выстроиться в ряд.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Первым встанет поросенок (ребенок берет поросенка и ставит его на условную линию), второй — собачка (ребенок ставит рядом с поросенком собачку), третьим — котенок и т.д.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усложнить упражнение, можно диктовать так: первым встанет поросенок, второй — собачка, третьим — котенок.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случае ребенок должен еще и запомнить последовательность названных игрушек. Затем называют еще двух или трех персонажей. Можно проверить, сколько игрушек в заданной последовательности запоминает ребенок, и «диктовать» ряд предметов на уровне доступной ему сложности.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ребенок усвоит линейное построение, можно перейти к более сложным пространственным задачам.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Например: в центре площади встанет собачка, справа от нее — котенок, слева от собачки — лисичка, перед собачкой — лягушка, сзади собачки - волк.</a:t>
            </a:r>
          </a:p>
          <a:p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Более сложное построение связано с наращиванием рядов: слева от лягушки встанет цыпленок, справа от лягушки — курочка, перед лягушкой — петушок. Справа от волка — </a:t>
            </a:r>
            <a:r>
              <a:rPr lang="ru-RU" sz="35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бегемотик</a:t>
            </a:r>
            <a:r>
              <a:rPr lang="ru-RU" sz="35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т.д. Еще сложнее – задание со счетом клеточек.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857916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0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«Игрушки в домике»</a:t>
            </a:r>
            <a:endParaRPr lang="ru-RU" sz="5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 игра очень похожа на предыдущую, но связана с освоением линованной плоскости. Лист бумаги расчерчивается на квадраты. Это «квартиры» для игрушек. Игрушки заселяются туда в соответствии с выписанными им «ордерами». Такая работа очень похожа на работу в тетради. Лист лежит перед ребенком, а взрослый «диктует»: слоненок заселился в клеточку в верхнем левом углу. Слева от него — тигренок.</a:t>
            </a:r>
          </a:p>
          <a:p>
            <a:pPr algn="ctr"/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Сначала заселение игрушек осуществляется с ориентиром на другие игрушки. Потом можно перейти к свободной «диктовке»: третья клеточка в первом ряду — здесь живет кенгуру, на две клеточки правее живет жираф и т.д.</a:t>
            </a:r>
          </a:p>
          <a:p>
            <a:pPr algn="ctr"/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ребенок уже не делает ошибок при подобном заполнении разлинованного поля, лист бумаги можно уменьшить в размерах и клеточки сделать меньше. Можно увеличить количество клеток на листе.</a:t>
            </a:r>
          </a:p>
          <a:p>
            <a:pPr algn="ctr"/>
            <a:r>
              <a:rPr lang="ru-RU" sz="5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другом варианте на листе располагают рядами разные геометрические фигуры: круги, квадраты, треугольники, овалы. Диктант усложняемся за счет указания фигуры: лисенок живет справа от тигренка в квадрате. Непосредственно рядом с «квартиркой» лисенка располагается круг, а квадрат — следующая за кругом фигура. Ребенок должен сориентироваться, что надо искать нужную фигуру справа, и «опознать» ее.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занятиях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обучению грамоте можно применять следующие задания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 посередине, в верхней части листа — 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М,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слева — морковка, справа — машина; под буквой — любой предмет на букву м.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Особые затруднения у детей с общим недоразвитием речи вызывают задания на ориентировку, содержащие сразу два условия, поэтому полезно использовать игры на различение пространственных характеристик. Детям предлагается взять левой рукой предмет и положить его, например, на верхнюю полку. В дальнейшем выполняются задания типа «поймай бабочку (муху, жука)» в верхнем правом углу листа, в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вepхнем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левом углу, в нижнем правом углу, в нижнем левом (рисунок предварительно закрываются листом бумаги).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Применяют различные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графические диктанты.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графической деятельности должны получиться конкретные изображения (например, «машина», «цапля», «собака», «кактус» и т.п.).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ма для паверпоинт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012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4288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8186766" cy="548324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Проблема пространственной ориентировки и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формирования пространственных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представлений – одна из наиболее сложных и актуальных проблем, так как ориентировка в пространстве как психологический феномен в его разнообразных формах играет важнейшую роль в процессах биологического и социального взаимодействия человека с окружающей средой. Дошкольный возраст является благоприятным периодом для формирования и развития пространственных представлений и пространственной ориентировки.</a:t>
            </a:r>
          </a:p>
          <a:p>
            <a:pPr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дошкольного возраста у детей должна быть сформирована определенная система пространственной ориентировки как база для дальнейшего ее развития в процессе школьного обучения, поскольку умение ориентироваться в пространстве является важнейшей предпосылкой становления всех видов детской деятельности, в том числе учебной.</a:t>
            </a:r>
          </a:p>
          <a:p>
            <a:pPr>
              <a:buNone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Своевременное формирование пространственных представлений— одно из важнейших условий правильного развития ребенка.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пространственных представлений у детей с общим недоразвитием речи.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общем недоразвитии речи формирование пространственных представлений имеет свои особенности, связанные с особенностями развития детей с речевой патологией. Недостаточность пространственных представлений у дошкольников с ОНР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проявляется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в:</a:t>
            </a:r>
            <a:endParaRPr lang="ru-RU" sz="18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восприятия собственной схемы тела — формирование представлений о ведущей руке, и частях лица и тела происходит позднее, чем у нормально развивающихся сверстников. Многие пространственные понятия (спереди, сзади, вверху, внизу) дети осваивают только в ходе специального обучения.</a:t>
            </a:r>
          </a:p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затруднении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понимании предлогов и наречии, отражающих пространственные отношения (под, над, около). Дети с общим недоразвитием речи не используют в своей речи предлоги, обозначающие пространственные взаимоотношения предметов, людей и животных. В их речи часто отсутствует предлог «над». В устной речи дошкольники затрудняются в дифференциации предлогов «к — у», «в — на» (к дому — дома, в столе — на столе). Нередко дети этой категории смешивают предлоги «перед» — «после» — «за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»..</a:t>
            </a:r>
            <a:endParaRPr lang="ru-RU" sz="1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42984"/>
            <a:ext cx="8229600" cy="4525963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несформированности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пространственных отношений. У многих детей нарушено восприятие целостного образа предмета: не могут собрать разрезную картинку, не выполняют конструирование по образцу из палочек и строительного материала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имеются сложности при ориентировке в схеме тетрадного листа (пропуск определенного количества строчек или клеточек, выделение красной строки, соблюдение полей, письмо в два-три столбика, зеркальное написание букв).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нарушении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оптико-констуктивной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деятельности. При копировании фигуры Тейлора наблюдаются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пофрагментарная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хаотичная стратегии деятельности. Воспроизведение рисунка происходит без определенной последовательности действий, по отдельным деталям. У детей имеются ошибки, нарушение целостности образа фигуры, смещение элементов друг друга, несовпадение линий и точек пересечения. Для всех дошкольников с ОНР характерны копирование рисунка справа налево, неточное расположение фигуры либо ее деталей в пространстве. Часто дети копируют только элементы правой части фигуры.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 по формированию пространственных представлений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построении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paботы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формированию пространственных представлений как базовые выделяются следующие направления:</a:t>
            </a:r>
          </a:p>
          <a:p>
            <a:pPr lvl="0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в схеме собственного тела;</a:t>
            </a:r>
          </a:p>
          <a:p>
            <a:pPr lvl="0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в окружающем пространстве;</a:t>
            </a:r>
          </a:p>
          <a:p>
            <a:pPr lvl="0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восприятию пространственных отношений между предметами;</a:t>
            </a:r>
          </a:p>
          <a:p>
            <a:pPr lvl="0"/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на плоскости.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в схеме собственного тела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https://studfile.net/html/2706/741/html_ymGS1B1bQO.Nnub/img-95ScP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71612"/>
            <a:ext cx="6515100" cy="4781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по дифференциации правых и левых частей тела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Показать правую руку, назвать ее. Показать и назвать левую руку..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Показать (взять) предмет правой (левой) рукой.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Соотнести части тела с правой рукой, назвать их (правое ухо, правая нога), соотнести части тела с левой рукой и назвать их (левый глаз, левое колено).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4.Показать левой рукой правое ухо, правой рукой — левую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40"/>
                            </p:stCondLst>
                            <p:childTnLst>
                              <p:par>
                                <p:cTn id="13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80"/>
                            </p:stCondLst>
                            <p:childTnLst>
                              <p:par>
                                <p:cTn id="16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20"/>
                            </p:stCondLst>
                            <p:childTnLst>
                              <p:par>
                                <p:cTn id="19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ориентировке в окружающем пространстве.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«Куда пойдешь, что найдешь?»</a:t>
            </a:r>
          </a:p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: 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упражнять ребят в действенном различении и обозначении основных пространственных направлений.</a:t>
            </a:r>
          </a:p>
          <a:p>
            <a:pPr>
              <a:buNone/>
            </a:pPr>
            <a:r>
              <a:rPr lang="ru-RU" sz="3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игры.</a:t>
            </a:r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Логопед раскладывает игрушки в разных местах комнаты: справа от ребенка воспитатель ставит плющевого мишку, слева – матрешку, перед ребенком – машины, позади ребенка – паровоз и говорит: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«Вперед пойдешь – машину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 пойдешь – мишку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Влево пойдешь – матрешку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Назад пойдешь – паровоз найдешь.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 ты хочешь пойти, что ты хочешь найти? »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может быть усложнена: игрушки прячутся под ковер или накрываются бумагой.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говорит: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«Вперед пойдешь – куклу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 пойдешь – зайца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Влево пойдешь – мяч найдешь,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Назад пойдешь – юлу найдешь.</a:t>
            </a:r>
          </a:p>
          <a:p>
            <a:r>
              <a:rPr lang="ru-RU" sz="3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Куда ты хочешь пойти, что ты хочешь найти? ».</a:t>
            </a:r>
          </a:p>
          <a:p>
            <a:pPr algn="ctr">
              <a:buNone/>
            </a:pPr>
            <a:endParaRPr lang="ru-RU" sz="3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4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1000"/>
                            </p:stCondLst>
                            <p:childTnLst>
                              <p:par>
                                <p:cTn id="5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300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0"/>
                            </p:stCondLst>
                            <p:childTnLst>
                              <p:par>
                                <p:cTn id="5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000"/>
                            </p:stCondLst>
                            <p:childTnLst>
                              <p:par>
                                <p:cTn id="6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9000"/>
                            </p:stCondLst>
                            <p:childTnLst>
                              <p:par>
                                <p:cTn id="6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ем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восприятию пространственных отношений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между предметами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коррекционной работе над предложно-падежными конструкциями необходимо придерживаться следующих направлений:</a:t>
            </a: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1.Формирование у детей четких лексических значений пространственных предлогов.</a:t>
            </a: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Детям объясняют, что предлог «на» — это когда предмет находится на поверхности чего-то (на столе, на шкафу и т.д.). Предлог «в» означает предмет внутри чего-то в столе, в шкафу и т.д.); «под» — внизу, под чем-то (под столом, под шкафом и т.д.).</a:t>
            </a:r>
          </a:p>
          <a:p>
            <a:pPr lvl="0"/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Дифференциация предлогов в устной речи детей.</a:t>
            </a: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лучшего усвоения значений предлогов очень полезны упражнения с последовательным употреблением предлогов с противоположным значением.</a:t>
            </a: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педагог предлагает детям «</a:t>
            </a:r>
            <a:r>
              <a:rPr lang="ru-RU" sz="33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оречевить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пары картинок, употребив при этом нужный предлог: «Дети идут „в" школу. Дети выйдут „из" школы». «Пальто висит „на" вешалке. Пальто сняли „с" вешалки».</a:t>
            </a:r>
          </a:p>
          <a:p>
            <a:pPr lvl="0"/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звуковых грамматических обобщений.</a:t>
            </a:r>
          </a:p>
          <a:p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Осознание словесного состава предложения. (в т. ч. выделение предлогов как самостоятельных слов).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1273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Доклад на тему « Формирование  пространственных представлений у дошкольников с ОНР на логопедических занятиях»</vt:lpstr>
      <vt:lpstr>Слайд 2</vt:lpstr>
      <vt:lpstr>Особенности пространственных представлений у детей с общим недоразвитием речи.</vt:lpstr>
      <vt:lpstr>Слайд 4</vt:lpstr>
      <vt:lpstr>Направления работы по формированию пространственных представлений</vt:lpstr>
      <vt:lpstr>Обучение ориентировке в схеме собственного тела </vt:lpstr>
      <vt:lpstr>Задания по дифференциации правых и левых частей тела </vt:lpstr>
      <vt:lpstr>Обучение ориентировке в окружающем пространстве.</vt:lpstr>
      <vt:lpstr>Обучение восприятию пространственных отношений между предметами </vt:lpstr>
      <vt:lpstr>Слайд 10</vt:lpstr>
      <vt:lpstr>Обучение ориентировке на плоскости.</vt:lpstr>
      <vt:lpstr>Слайд 12</vt:lpstr>
      <vt:lpstr>Слайд 13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на тему « Формирование  прострпанственных представлений у дошкольников с ОНР на логопедических занятиях»</dc:title>
  <dc:creator>АСУС</dc:creator>
  <cp:lastModifiedBy>АСУС</cp:lastModifiedBy>
  <cp:revision>19</cp:revision>
  <dcterms:created xsi:type="dcterms:W3CDTF">2020-12-11T08:08:01Z</dcterms:created>
  <dcterms:modified xsi:type="dcterms:W3CDTF">2020-12-15T08:33:30Z</dcterms:modified>
</cp:coreProperties>
</file>