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</p:sldMasterIdLst>
  <p:notesMasterIdLst>
    <p:notesMasterId r:id="rId23"/>
  </p:notesMasterIdLst>
  <p:sldIdLst>
    <p:sldId id="261" r:id="rId9"/>
    <p:sldId id="258" r:id="rId10"/>
    <p:sldId id="263" r:id="rId11"/>
    <p:sldId id="276" r:id="rId12"/>
    <p:sldId id="265" r:id="rId13"/>
    <p:sldId id="266" r:id="rId14"/>
    <p:sldId id="268" r:id="rId15"/>
    <p:sldId id="269" r:id="rId16"/>
    <p:sldId id="271" r:id="rId17"/>
    <p:sldId id="272" r:id="rId18"/>
    <p:sldId id="273" r:id="rId19"/>
    <p:sldId id="277" r:id="rId20"/>
    <p:sldId id="278" r:id="rId21"/>
    <p:sldId id="26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2D29DED-C8F3-4660-A015-DFA487B1E40B}">
          <p14:sldIdLst>
            <p14:sldId id="261"/>
            <p14:sldId id="258"/>
            <p14:sldId id="263"/>
            <p14:sldId id="276"/>
            <p14:sldId id="265"/>
            <p14:sldId id="266"/>
            <p14:sldId id="268"/>
            <p14:sldId id="269"/>
            <p14:sldId id="271"/>
            <p14:sldId id="272"/>
            <p14:sldId id="273"/>
            <p14:sldId id="277"/>
            <p14:sldId id="278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83" autoAdjust="0"/>
  </p:normalViewPr>
  <p:slideViewPr>
    <p:cSldViewPr>
      <p:cViewPr varScale="1">
        <p:scale>
          <a:sx n="106" d="100"/>
          <a:sy n="106" d="100"/>
        </p:scale>
        <p:origin x="177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E43BC-88D7-42B5-BF81-FA85024BBE94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ABE58-5F2C-44C7-A904-705F47332A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526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9ABE58-5F2C-44C7-A904-705F47332AC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405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407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995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1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859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7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718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906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05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8762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3457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1604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587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6314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968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4809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0887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8990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993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9156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4429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1762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9632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2821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1706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5465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06635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934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51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2825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2468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5501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7634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9048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9064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1270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04671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01406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640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4522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99753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0820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5017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6930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8911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7022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93640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93827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741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1593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3005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31938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581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6270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59670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61409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05896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73248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461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55092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11751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00694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9591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70441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98688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98916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10066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93600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19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81287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84445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94077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02176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38625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1951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99636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09564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114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57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30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888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81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8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32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17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362471"/>
          </a:xfrm>
        </p:spPr>
        <p:txBody>
          <a:bodyPr/>
          <a:lstStyle/>
          <a:p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педагогов и родителей. «Психогимнастика для детей дошкольного возраста : развивающие игры и упражнения».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педагог-психолог 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МАДОУ №57 «Бусинка» 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село Дальнее 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Сероус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Юлия Юрьевна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2021г.</a:t>
            </a:r>
          </a:p>
        </p:txBody>
      </p:sp>
    </p:spTree>
    <p:extLst>
      <p:ext uri="{BB962C8B-B14F-4D97-AF65-F5344CB8AC3E}">
        <p14:creationId xmlns:p14="http://schemas.microsoft.com/office/powerpoint/2010/main" val="661563213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131024" cy="346050"/>
          </a:xfrm>
        </p:spPr>
        <p:txBody>
          <a:bodyPr/>
          <a:lstStyle/>
          <a:p>
            <a:pPr indent="450215" algn="ctr"/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Этюды на выражение страха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Лисенок боится (для детей 3-4 лет)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Лисенок увидел на другом берегу ручья свою маму, но он не решается войти в воду. Вода такая холодная, да и глубоко. Выразительные движения. Поставить ногу вперед на носок, потом вернуть ногу на место. Повторить это движение несколько раз. Для большей выразительности можно имитировать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стряхивание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ноги воображаемых капелек воды.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556792" y="6713984"/>
            <a:ext cx="360040" cy="27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45A6268C-39CC-4659-A146-08ED6E552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20888"/>
            <a:ext cx="6491064" cy="3705275"/>
          </a:xfrm>
        </p:spPr>
        <p:txBody>
          <a:bodyPr/>
          <a:lstStyle/>
          <a:p>
            <a:pPr indent="0" algn="ctr">
              <a:buNone/>
            </a:pPr>
            <a:r>
              <a:rPr lang="ru-RU" sz="1400" dirty="0"/>
              <a:t> </a:t>
            </a: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>
              <a:buNone/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>
              <a:buNone/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Гроза (для детей 4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лет)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окном гроза. Хлещет дождь. Сверкают молнии. Грозно гремит гром.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один дома. Он стоит у окна. В момент сильного раската грома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ему становится страшно.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Звучит музыка М.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Раухвергера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«Гром»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Выразительные движения. Голова запрокинута и втянута в плечи;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глаза широко раскрыты; рот открыт; ладони как бы отгораживают от лица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страшное зрелище.</a:t>
            </a:r>
          </a:p>
          <a:p>
            <a:pPr indent="0" algn="ctr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Собака лает и хватает за пятки (для детей 3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лет)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гуляет. Мимо на поводке идет собака. Она лает на мальчика и пытается, натягивая поводок, достать мордой до его ног.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время этюда звучит музыка Г. Фрида «Появление большой собаки».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66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820472" cy="6048672"/>
          </a:xfrm>
        </p:spPr>
        <p:txBody>
          <a:bodyPr/>
          <a:lstStyle/>
          <a:p>
            <a:pPr indent="357188" algn="l"/>
            <a:br>
              <a:rPr lang="ru-RU" sz="1400" b="1" dirty="0">
                <a:latin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 помогает ребенку: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-проще общаться со сверстниками,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-легче выражать свои чувства и лучше понимать чувства другого.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вырабатываются положительные черты характера: уверенность, честность, смелость, доброта,   изживаются невротические проявления (страхи, различного рода опасения, неуверенность).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осознаёт, что между мыслями, чувствами и поведением  существует связь и что эмоциональные проблемы вызываются не только ситуациями, но и их неверным восприятием.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учится справляться с жизненными трудностями.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занятий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психогимнастикой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изучают различные эмоции, возможность ими управлять.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подобным методикам: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-преодолеваются барьеры в общении детей;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-снимается психическое напряжение;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-развивается лучшее понимание себя и других;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-создаются возможности для самовыражения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564669281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71192" y="274638"/>
            <a:ext cx="4992896" cy="1714202"/>
          </a:xfrm>
        </p:spPr>
        <p:txBody>
          <a:bodyPr/>
          <a:lstStyle/>
          <a:p>
            <a:pPr indent="357188"/>
            <a:br>
              <a:rPr lang="ru-RU" sz="1400" dirty="0">
                <a:latin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Курсы по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дают ребенку возможность: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-просто общаться с одногодками,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-легко выражать свои чувства,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-свободно понимать чувства других,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исключить невротические проявления (неуверенность, страхи),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позитивные черты характера (доброту, смелость, честность, уверенность.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метода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оказывает положительное влияние на эмоционально-психическое здоровье ребенка.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556792" y="6713984"/>
            <a:ext cx="360040" cy="27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45A6268C-39CC-4659-A146-08ED6E552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192" y="274638"/>
            <a:ext cx="5848538" cy="2938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EC76D7-2242-4C1C-A8F6-9B80327A19CD}"/>
              </a:ext>
            </a:extLst>
          </p:cNvPr>
          <p:cNvSpPr txBox="1"/>
          <p:nvPr/>
        </p:nvSpPr>
        <p:spPr>
          <a:xfrm>
            <a:off x="371192" y="1920451"/>
            <a:ext cx="5848538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книге «Я хочу!» Психологическое сопровождение естественного развития маленьких детей» авторы представили методику организации занятий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три полных конспекта («Игры гномиков», «Магазин игрушек», «Встреча с Бабой Ягой») и три схемы занятий («Цирк», «Зоопарк», «Дождевые червячки»), которые можно использовать в работе с детьми, начиная с трехлетнего возраста.         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данном пособии разработки авторов методики дополнены семнадцатью конспектами занятий и сгруппированы в комплект.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216464B-891D-48F0-87D7-036F965188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8" t="15290" r="58000" b="6517"/>
          <a:stretch/>
        </p:blipFill>
        <p:spPr bwMode="auto">
          <a:xfrm>
            <a:off x="6444208" y="2723636"/>
            <a:ext cx="2400608" cy="2736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436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556792" y="6713984"/>
            <a:ext cx="360040" cy="27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45A6268C-39CC-4659-A146-08ED6E552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45706F-4452-4219-B036-49289544CB1E}"/>
              </a:ext>
            </a:extLst>
          </p:cNvPr>
          <p:cNvSpPr txBox="1"/>
          <p:nvPr/>
        </p:nvSpPr>
        <p:spPr>
          <a:xfrm>
            <a:off x="371192" y="1089454"/>
            <a:ext cx="5848538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Башлакова, Л.Н. Психологические занятия-тренинги в детском саду /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Л.Н.Башлакова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Мн.: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Технопринт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2005.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Крюкова, С.В. Удивляюсь, злюсь, боюсь, хвастаюсь и радуюсь /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С.В.Крюкова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Н.П.Слободяник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М.:»Генезис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1999.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Минаева, В.М. Развитие эмоций дошкольников: занятия, игры /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В.М.Минаева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М.:АРКТИ, 1999.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Семенкова, С.И. Уроки добра. Коррекционно-развивающая программа для детей 5–7 лет /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С.И.Семенкова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М.: АРКТИ, 2002.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Хухлаева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О.В. Лесенка радости /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О.В.Хухлаева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М., 1998.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Чистякова, М.И. Психогимнастика /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М.И.Чистякова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М.: Просвещение, 1995.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Яковлева, Н. Психологическая помощь дошкольнику /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Н.Яковлева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– Спб: Валерии СПД, 2001.</a:t>
            </a:r>
          </a:p>
        </p:txBody>
      </p:sp>
    </p:spTree>
    <p:extLst>
      <p:ext uri="{BB962C8B-B14F-4D97-AF65-F5344CB8AC3E}">
        <p14:creationId xmlns:p14="http://schemas.microsoft.com/office/powerpoint/2010/main" val="140826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6377" y="3406306"/>
            <a:ext cx="5150224" cy="2387600"/>
          </a:xfrm>
        </p:spPr>
        <p:txBody>
          <a:bodyPr>
            <a:normAutofit/>
          </a:bodyPr>
          <a:lstStyle/>
          <a:p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858294232"/>
      </p:ext>
    </p:extLst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6115050" cy="752226"/>
          </a:xfrm>
        </p:spPr>
        <p:txBody>
          <a:bodyPr/>
          <a:lstStyle/>
          <a:p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понятия «психогимнастика».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556792" y="6713984"/>
            <a:ext cx="360040" cy="27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id="{0DDF5143-35C1-43AD-8023-A83FF7EF5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метод, при котором участники проявляют себя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общаются без помощи слов. Кто является автором термина, 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известно. Термин «психогимнастика» может иметь широкое и узкое значение,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разные авторы вкладывают в него неодинаковое содержание.</a:t>
            </a:r>
          </a:p>
          <a:p>
            <a:pPr indent="0" algn="just"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психогимнастики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затрагивают основные задачи психического развития детей.</a:t>
            </a:r>
          </a:p>
          <a:p>
            <a:pPr indent="0" algn="just"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научить ребенка справляться с жизненными трудностями.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должен осознать, что между мыслями, чувствами и поведением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связь и что эмоциональные проблемы вызываются не только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ситуациями, но и их неверным восприятием. В ходе занятий </a:t>
            </a:r>
          </a:p>
          <a:p>
            <a:pPr indent="0" algn="just">
              <a:buNone/>
            </a:pP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психогимнастикой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изучают различные эмоции, возможность ими управлять.</a:t>
            </a:r>
          </a:p>
          <a:p>
            <a:pPr indent="357188"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книге М.И. Чистяковой «Психогимнастика» дано такое определение: </a:t>
            </a:r>
          </a:p>
          <a:p>
            <a:pPr indent="0" algn="just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курс специальных занятий (этюдов, игр, упражнений),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направленных на развитие и коррекцию различных сторон психики ребенка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(как его познавательной, так и эмоционально-личностной сферы).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-27353" y="2060848"/>
            <a:ext cx="7772400" cy="140535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727" y="2344121"/>
            <a:ext cx="5688633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F83F79-4F51-473A-8192-0E1BD83E0747}"/>
              </a:ext>
            </a:extLst>
          </p:cNvPr>
          <p:cNvSpPr txBox="1"/>
          <p:nvPr/>
        </p:nvSpPr>
        <p:spPr>
          <a:xfrm>
            <a:off x="683568" y="1424316"/>
            <a:ext cx="7920880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 по методике М.И. Чистяковой прежде всего направлена: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 обучение элементам техники выразительных движений,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 использование выразительных движений в воспитании эмоций и высших чувств 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 приобретение навыков 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саморасслаблении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57188"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изучают различные эмоции и учатся управлять ими, овладевают азбукой выражения эмоций. Особое значение М.И. Чистякова придает положительным эмоциям ,поэтому все этюды и игры в содержании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включают эмоции радости.</a:t>
            </a:r>
          </a:p>
          <a:p>
            <a:pPr indent="357188"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 помогает детям: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-преодолевать барьеры в общении,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-лучше понять себя и других,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-снимать психическое напряжение,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-дает возможность самовыражения.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 такие занятия показаны детям с чрезмерной утомляемостью, истощаемостью, непоседливостью, вспыльчивым, замкнутым, с неврозами, нарушениями характера, легкими задержками психического развития и другими нервно-психическими расстройствами, находящимися на границе здоровья и болезни.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важно использовать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психопрофилактической работе с практически здоровыми детьми с целью психофизической разрядки.</a:t>
            </a:r>
          </a:p>
        </p:txBody>
      </p:sp>
    </p:spTree>
    <p:extLst>
      <p:ext uri="{BB962C8B-B14F-4D97-AF65-F5344CB8AC3E}">
        <p14:creationId xmlns:p14="http://schemas.microsoft.com/office/powerpoint/2010/main" val="51989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700807"/>
            <a:ext cx="5256585" cy="56166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50" b="1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5F3E06-8948-4F35-9ED7-7A365F583E84}"/>
              </a:ext>
            </a:extLst>
          </p:cNvPr>
          <p:cNvSpPr txBox="1"/>
          <p:nvPr/>
        </p:nvSpPr>
        <p:spPr>
          <a:xfrm>
            <a:off x="251520" y="2276872"/>
            <a:ext cx="8892480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7188"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состоят из трех фаз.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фаза – это снятие напряжения с помощью различных вариантов бега, ходьбы.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фаза – пантомима (изображение страха, растерянности, удивления).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фаза – заключительная, направлена на закрепление чувства принадлежности к группе.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строятся по определенной схеме :</a:t>
            </a:r>
          </a:p>
          <a:p>
            <a:pPr indent="357188"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Мимические и пантомимические этюды.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выразить изображение отдельных эмоциональных состояний, связанных с переживаниями телесного и психического довольства и недовольства. Модель выражения основных эмоций и некоторых социально окрашенных чувств. Дети знакомятся с элементами выразительных движений: мимикой, жестом, позой, походкой.</a:t>
            </a:r>
          </a:p>
          <a:p>
            <a:pPr indent="357188"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Этюды и игры, направленные на выражение отдельных свойств личности и эмоций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моделирование поведения персонажей с теми или иными чертами характера, закрепление и расширение уже полученных детьми сведений о социальной компетентности, привлечение внимания детей ко всем компонентам выразительных движений одновременно.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357188"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Этюды и игры, имеющие терапевтическую направленность на определенного ребенка или на группу в целом.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коррекция настроения, отдельных черт характера ребенка, тренинг моделированных стандартных ситуаций.</a:t>
            </a:r>
          </a:p>
          <a:p>
            <a:pPr indent="357188"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Фаза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психомышечной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тренировки.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снятие эмоционального напряжения, внушение желательного настроения и поведения.</a:t>
            </a: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00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0062" y="274638"/>
            <a:ext cx="6072187" cy="706090"/>
          </a:xfrm>
        </p:spPr>
        <p:txBody>
          <a:bodyPr/>
          <a:lstStyle/>
          <a:p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Этюды на выражение внимания, интереса и сосредоточения</a:t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3" y="980728"/>
            <a:ext cx="6840760" cy="5688360"/>
          </a:xfrm>
        </p:spPr>
        <p:txBody>
          <a:bodyPr/>
          <a:lstStyle/>
          <a:p>
            <a:pPr indent="0" algn="ctr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Лисичка подслушивает (для детей 3-4 лет)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Лисичка стоит у окна избушки, в которой живут котик с петушком, и подслушивает, о чем они говорят.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Выразительные движения. Голову наклонить в сторону (слушать, подставляя ухо), взгляд направить в другую сторону, рот полуоткрыт.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Поза. Ногу выставить вперед, корпус тела слегка наклонить вперед.</a:t>
            </a:r>
          </a:p>
          <a:p>
            <a:pPr indent="0" algn="ctr">
              <a:buNone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там происходят? (для детей 5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лет)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Мальчики стояли в тесном кружке и что-то делали, наклонив головы вниз. В нескольких шагах от них остановилась девочке. «Что там происходит?» – подумала она, но ближе подойти не решилась.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Выразительные движения. Голову поворачивать в сторону происходящего действия, пристальный взгляд.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П о з а. Выдвинуть одну ногу вперед, перенести на нее вес тела, одна рука на бедре, другая опущена вдоль тела.</a:t>
            </a:r>
          </a:p>
          <a:p>
            <a:pPr indent="0" algn="ctr">
              <a:buNone/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Собака принюхивается (для детей 6-7 лет)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Охотничья собака, увидев дичь, моментально застыла в напряженной позе. Морда у нее вытянулась вперед, уши поднялись, глаза неподвижно глядят на добычу, а нос бесшумно втягивает приятный и дразнящий запах.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556792" y="6713984"/>
            <a:ext cx="360040" cy="27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773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284984"/>
            <a:ext cx="7558608" cy="315466"/>
          </a:xfrm>
        </p:spPr>
        <p:txBody>
          <a:bodyPr/>
          <a:lstStyle/>
          <a:p>
            <a:pPr indent="450215"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Этюды на выражение удивления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Удивление (для детей 4-5 лет)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Мальчик очень удивился: он увидел, как фокусник посадил в пустой чемодан кошку и закрыл его, а когда открыл чемодан, кошки там не было... Из чемодана выпрыгнула собака.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Мимика: Рот раскрыт, брови и верхние веки приподняты.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Круглые глаза (для детей 6-7 лет)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Однажды первоклассник Артур подсмотрел в подъезде удивительную сценку и написал об этом рассказ: «Я шел из школы. Я зашел в подъезд и увидел, что бегает тряпка. Я поднял тряпку и увидел, что там котенок».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Ведущий предлагает детям показать, какие круглые глаз были у мальчика, когда он увидел живую тряпку.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980728"/>
            <a:ext cx="8390656" cy="4968552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868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971600" y="404664"/>
            <a:ext cx="6115050" cy="72008"/>
          </a:xfrm>
        </p:spPr>
        <p:txBody>
          <a:bodyPr/>
          <a:lstStyle/>
          <a:p>
            <a:pPr indent="450215"/>
            <a:b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Этюды на выражение удовольствия и радости</a:t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556792" y="6713984"/>
            <a:ext cx="360040" cy="27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935309CA-0670-4C27-B4FC-5738E6671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indent="0" algn="ctr">
              <a:buNone/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>
              <a:buNone/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>
              <a:buNone/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Карлсон (для детей 5-6 лет)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Ведущий предлагает детям отгадать загадку: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Мой дом – у вас на крыше!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 каждому знаком!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мой пропеллер слышен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Над вашим чердаком! (М.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Танич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Затем один ребенок показывает, какое лицо у Карлсона, а другой –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какое довольное лицо у мальчика, к которому прилетел Карлсон.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Выразительные движения: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Надуть щеки.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Улыбаться.</a:t>
            </a:r>
          </a:p>
          <a:p>
            <a:pPr indent="0" algn="ctr">
              <a:buNone/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Встреча с другом (для детей 6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лет)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мальчика был друг. Но вот настало лето, и им пришлось расстаться.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Мальчик остался в городе, а его друг уехал с родителями на юг.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Скучно в городе без друга. Прошел месяц. Однажды идет мальчик по улице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вдруг видит, как на остановке из троллейбуса выходит его товарищ.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же обрадовались они друг другу!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Выразительные движения: объятие, улыбка.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5479461"/>
      </p:ext>
    </p:extLst>
  </p:cSld>
  <p:clrMapOvr>
    <a:masterClrMapping/>
  </p:clrMapOvr>
  <p:transition spd="slow">
    <p:wheel spokes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24944"/>
            <a:ext cx="4824536" cy="288032"/>
          </a:xfrm>
        </p:spPr>
        <p:txBody>
          <a:bodyPr/>
          <a:lstStyle/>
          <a:p>
            <a:pPr indent="450215"/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Маме улыбаемся (для детей 3-4 лет)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Ведущий поет песенку «Маме улыбаемся» В.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Агафонникова</a:t>
            </a:r>
            <a:b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Ой, лады, лады, лады,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боимся мы воды,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Чисто умываемся –вот так!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Маме улыбаемся –вот так!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слушают песню и повторяют движения, которые им показывает ведущий.1-я строчка – хлопают в ладоши.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2-я строчка – разводят руки в стороны ладонями вверх.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3-я строчка – гладят по кругу свои  щеки. 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4-я строчка – опускают руки и улыбаются.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E4E484-15CB-4875-8B5A-07898E26AC98}"/>
              </a:ext>
            </a:extLst>
          </p:cNvPr>
          <p:cNvSpPr txBox="1"/>
          <p:nvPr/>
        </p:nvSpPr>
        <p:spPr>
          <a:xfrm>
            <a:off x="4572000" y="4221088"/>
            <a:ext cx="417646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Вкусные конфеты (для детей 3-4 лет)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/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девочки в руках воображаемый кулек (коробка) с конфетами. Она протягивает его по очереди детям. Они берут по одной конфете и благодарят девочку, потом разворачивают бумажки и берут конфеты в рот. По ребячьим лицам видно, что угощение вкусное. </a:t>
            </a:r>
          </a:p>
          <a:p>
            <a:pPr indent="450215" algn="just"/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Этюд сопровождается музыкой Т.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Кассерна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«Медовые конфетки».</a:t>
            </a:r>
          </a:p>
          <a:p>
            <a:pPr indent="450215" algn="just"/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Мимика: Жевательные движения, улыбка.</a:t>
            </a:r>
          </a:p>
        </p:txBody>
      </p:sp>
    </p:spTree>
    <p:extLst>
      <p:ext uri="{BB962C8B-B14F-4D97-AF65-F5344CB8AC3E}">
        <p14:creationId xmlns:p14="http://schemas.microsoft.com/office/powerpoint/2010/main" val="75707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8568952" cy="2448272"/>
          </a:xfrm>
        </p:spPr>
        <p:txBody>
          <a:bodyPr/>
          <a:lstStyle/>
          <a:p>
            <a:pPr indent="450215"/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Этюды на выражение страдания и печали</a:t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Старый гриб (для детей 6 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7 лет)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Старый гриб вот-вот упадет. 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слабая ножка уже не выдерживает тяжести большой раскисшей шляпки.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Выразительные движения. Стоять, ноги расставлены, колени слегка согнуты; плечи опущены, руки висят вдоль тела; голова клонится к плечу.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так устал (для детей 5-6 лет)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Маленький гномик несет на плече большую еловую шишку. Вот он остановился, положил шишку своих ног и говорит: - Я так устал,  я очень устал.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Звучит музыка Д.Г. Тюрка «Я так устал». Выразительные движения. 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Стоять, руки висят вдоль тела; плечи опущены.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Золушка (для детей 5 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6 лет)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зале звучит музыка М.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Воловаца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«Золушка и принц» (отрывок).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Девочка изображает Золушку, которая приходит домой после бала очень печальной: она потеряла туфельку.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Выразительные движения. Поникшая голова, сведенные брови, опущенные уголки губ, замедленная походка.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492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383</TotalTime>
  <Words>2195</Words>
  <Application>Microsoft Office PowerPoint</Application>
  <PresentationFormat>Экран (4:3)</PresentationFormat>
  <Paragraphs>132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Arial</vt:lpstr>
      <vt:lpstr>Calibri</vt:lpstr>
      <vt:lpstr>Times New Roman</vt:lpstr>
      <vt:lpstr>Шаблон 2</vt:lpstr>
      <vt:lpstr>1_Шаблон 2</vt:lpstr>
      <vt:lpstr>2_Шаблон 2</vt:lpstr>
      <vt:lpstr>3_Шаблон 2</vt:lpstr>
      <vt:lpstr>4_Шаблон 2</vt:lpstr>
      <vt:lpstr>5_Шаблон 2</vt:lpstr>
      <vt:lpstr>6_Шаблон 2</vt:lpstr>
      <vt:lpstr>7_Шаблон 2</vt:lpstr>
      <vt:lpstr>         Консультация для педагогов и родителей. «Психогимнастика для детей дошкольного возраста : развивающие игры и упражнения».                                   Подготовила: педагог-психолог                                              МАДОУ №57 «Бусинка»                          село Дальнее                                              Сероус Юлия Юрьевна     2021г.</vt:lpstr>
      <vt:lpstr>  Определение понятия «психогимнастика».</vt:lpstr>
      <vt:lpstr>Направление психогимнастики</vt:lpstr>
      <vt:lpstr>Презентация PowerPoint</vt:lpstr>
      <vt:lpstr>Этюды на выражение внимания, интереса и сосредоточения </vt:lpstr>
      <vt:lpstr> Этюды на выражение удивления Удивление (для детей 4-5 лет) Мальчик очень удивился: он увидел, как фокусник посадил в пустой чемодан кошку и закрыл его, а когда открыл чемодан, кошки там не было... Из чемодана выпрыгнула собака. Мимика: Рот раскрыт, брови и верхние веки приподняты.   Круглые глаза (для детей 6-7 лет) Однажды первоклассник Артур подсмотрел в подъезде удивительную сценку и написал об этом рассказ: «Я шел из школы. Я зашел в подъезд и увидел, что бегает тряпка. Я поднял тряпку и увидел, что там котенок». Ведущий предлагает детям показать, какие круглые глаз были у мальчика, когда он увидел живую тряпку. </vt:lpstr>
      <vt:lpstr>   Этюды на выражение удовольствия и радости   </vt:lpstr>
      <vt:lpstr>   Маме улыбаемся (для детей 3-4 лет) Ведущий поет песенку «Маме улыбаемся» В. Агафонникова Ой, лады, лады, лады, Не боимся мы воды,            Чисто умываемся –вот так!           Маме улыбаемся –вот так! Дети слушают песню и повторяют движения, которые им показывает ведущий.1-я строчка – хлопают в ладоши.                      2-я строчка – разводят руки в стороны ладонями вверх.           3-я строчка – гладят по кругу свои  щеки.          4-я строчка – опускают руки и улыбаются. </vt:lpstr>
      <vt:lpstr>                  Этюды на выражение страдания и печали  Старый гриб (для детей 6 – 7 лет) Старый гриб вот-вот упадет.  Его слабая ножка уже не выдерживает тяжести большой раскисшей шляпки. Выразительные движения. Стоять, ноги расставлены, колени слегка согнуты; плечи опущены, руки висят вдоль тела; голова клонится к плечу.   Я так устал (для детей 5-6 лет) Маленький гномик несет на плече большую еловую шишку. Вот он остановился, положил шишку своих ног и говорит: - Я так устал,  я очень устал. Звучит музыка Д.Г. Тюрка «Я так устал». Выразительные движения.  Стоять, руки висят вдоль тела; плечи опущены.   Золушка (для детей 5 – 6 лет) В зале звучит музыка М. Воловаца  «Золушка и принц» (отрывок). Девочка изображает Золушку, которая приходит домой после бала очень печальной: она потеряла туфельку. Выразительные движения. Поникшая голова, сведенные брови, опущенные уголки губ, замедленная походка. </vt:lpstr>
      <vt:lpstr>              Этюды на выражение страха   Лисенок боится (для детей 3-4 лет) Лисенок увидел на другом берегу ручья свою маму, но он не решается войти в воду. Вода такая холодная, да и глубоко. Выразительные движения. Поставить ногу вперед на носок, потом вернуть ногу на место. Повторить это движение несколько раз. Для большей выразительности можно имитировать стряхивание с ноги воображаемых капелек воды.  </vt:lpstr>
      <vt:lpstr> Психогимнастика помогает ребенку: -проще общаться со сверстниками,  -легче выражать свои чувства и лучше понимать чувства другого.   У него вырабатываются положительные черты характера: уверенность, честность, смелость, доброта,   изживаются невротические проявления (страхи, различного рода опасения, неуверенность).  Ребенок осознаёт, что между мыслями, чувствами и поведением  существует связь и что эмоциональные проблемы вызываются не только ситуациями, но и их неверным восприятием.  Он учится справляться с жизненными трудностями.  В ходе занятий психогимнастикой дети изучают различные эмоции, возможность ими управлять.   Благодаря подобным методикам: -преодолеваются барьеры в общении детей; -снимается психическое напряжение; -развивается лучшее понимание себя и других; -создаются возможности для самовыражения ребенка.</vt:lpstr>
      <vt:lpstr>        Курсы по психогимнастике дают ребенку возможность: -просто общаться с одногодками, -легко выражать свои чувства, -свободно понимать чувства других, исключить невротические проявления (неуверенность, страхи), развивать позитивные черты характера (доброту, смелость, честность, уверенность. Применение метода психогимнастики оказывает положительное влияние на эмоционально-психическое здоровье ребенка. </vt:lpstr>
      <vt:lpstr>Список использованной литературы: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Пользователь Windows</dc:creator>
  <cp:lastModifiedBy>Детский сад МАДОУ № 57</cp:lastModifiedBy>
  <cp:revision>48</cp:revision>
  <dcterms:created xsi:type="dcterms:W3CDTF">2020-01-27T09:24:03Z</dcterms:created>
  <dcterms:modified xsi:type="dcterms:W3CDTF">2021-04-21T04:18:14Z</dcterms:modified>
</cp:coreProperties>
</file>