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304" r:id="rId3"/>
    <p:sldId id="307" r:id="rId4"/>
    <p:sldId id="306" r:id="rId5"/>
    <p:sldId id="305" r:id="rId6"/>
    <p:sldId id="294" r:id="rId7"/>
    <p:sldId id="299" r:id="rId8"/>
    <p:sldId id="29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7BFE-1644-4431-A3AA-8D6064EDCA5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8BD6-1421-4E72-BCD9-5E7659160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7BFE-1644-4431-A3AA-8D6064EDCA5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8BD6-1421-4E72-BCD9-5E7659160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7BFE-1644-4431-A3AA-8D6064EDCA5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8BD6-1421-4E72-BCD9-5E7659160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7BFE-1644-4431-A3AA-8D6064EDCA5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8BD6-1421-4E72-BCD9-5E7659160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7BFE-1644-4431-A3AA-8D6064EDCA5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8BD6-1421-4E72-BCD9-5E7659160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7BFE-1644-4431-A3AA-8D6064EDCA5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8BD6-1421-4E72-BCD9-5E7659160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7BFE-1644-4431-A3AA-8D6064EDCA5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8BD6-1421-4E72-BCD9-5E7659160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7BFE-1644-4431-A3AA-8D6064EDCA5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8BD6-1421-4E72-BCD9-5E7659160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7BFE-1644-4431-A3AA-8D6064EDCA5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8BD6-1421-4E72-BCD9-5E7659160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7BFE-1644-4431-A3AA-8D6064EDCA5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8BD6-1421-4E72-BCD9-5E7659160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C7BFE-1644-4431-A3AA-8D6064EDCA5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E8BD6-1421-4E72-BCD9-5E7659160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C7BFE-1644-4431-A3AA-8D6064EDCA5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E8BD6-1421-4E72-BCD9-5E7659160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forum.lightray.ru/download/file.php?id=1715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240/188634/18/img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1071546"/>
            <a:ext cx="64294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Начинается урок.</a:t>
            </a:r>
          </a:p>
          <a:p>
            <a:r>
              <a:rPr lang="ru-RU" sz="3600" b="1" dirty="0" smtClean="0"/>
              <a:t>Рот закрыли на замок.</a:t>
            </a:r>
          </a:p>
          <a:p>
            <a:r>
              <a:rPr lang="ru-RU" sz="3600" b="1" dirty="0" smtClean="0"/>
              <a:t>Тихо сели, ноги вместе.</a:t>
            </a:r>
          </a:p>
          <a:p>
            <a:r>
              <a:rPr lang="ru-RU" sz="3600" b="1" dirty="0" smtClean="0"/>
              <a:t>Тетрадки, ручки – все на месте.</a:t>
            </a:r>
          </a:p>
          <a:p>
            <a:r>
              <a:rPr lang="ru-RU" sz="3600" b="1" dirty="0" smtClean="0"/>
              <a:t>Руки замерли у всех.</a:t>
            </a:r>
          </a:p>
          <a:p>
            <a:r>
              <a:rPr lang="ru-RU" sz="3600" b="1" dirty="0" smtClean="0"/>
              <a:t>Будем думать, будем слушать.</a:t>
            </a:r>
          </a:p>
          <a:p>
            <a:r>
              <a:rPr lang="ru-RU" sz="3600" b="1" dirty="0" smtClean="0"/>
              <a:t>И учиться лучше всех.</a:t>
            </a:r>
          </a:p>
          <a:p>
            <a:pPr algn="ctr"/>
            <a:endParaRPr lang="ru-RU" sz="3600" b="1" dirty="0" smtClean="0"/>
          </a:p>
          <a:p>
            <a:pPr algn="ctr"/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240/188634/18/img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1071546"/>
            <a:ext cx="6429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/>
          </a:p>
          <a:p>
            <a:pPr algn="ctr"/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928671"/>
            <a:ext cx="585791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Ни какая в математике работа не обходится без устного счета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254845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00.infourok.ru/images/doc/223/22668/3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786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«Цепочка»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2х6:3х6:3=</a:t>
            </a:r>
          </a:p>
          <a:p>
            <a:pPr marL="0" indent="0"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5х8:10х5:5=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15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240/188634/18/img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386038" y="1214423"/>
            <a:ext cx="618635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Найди ошибку</a:t>
            </a:r>
          </a:p>
          <a:p>
            <a:r>
              <a:rPr lang="ru-RU" sz="5400" b="1" dirty="0" smtClean="0"/>
              <a:t>  45                  71</a:t>
            </a:r>
          </a:p>
          <a:p>
            <a:pPr marL="914400" indent="-914400"/>
            <a:r>
              <a:rPr lang="ru-RU" sz="5400" b="1" dirty="0" smtClean="0"/>
              <a:t>+</a:t>
            </a:r>
            <a:r>
              <a:rPr lang="ru-RU" sz="5400" b="1" u="sng" dirty="0" smtClean="0"/>
              <a:t>56  </a:t>
            </a:r>
            <a:r>
              <a:rPr lang="ru-RU" sz="5400" b="1" dirty="0" smtClean="0"/>
              <a:t>              - </a:t>
            </a:r>
            <a:r>
              <a:rPr lang="ru-RU" sz="5400" b="1" u="sng" dirty="0" smtClean="0"/>
              <a:t>5  </a:t>
            </a:r>
            <a:r>
              <a:rPr lang="ru-RU" sz="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914400" indent="-914400"/>
            <a:r>
              <a:rPr lang="ru-RU" sz="5400" b="1" dirty="0" smtClean="0"/>
              <a:t>  91                  66</a:t>
            </a:r>
          </a:p>
        </p:txBody>
      </p:sp>
    </p:spTree>
    <p:extLst>
      <p:ext uri="{BB962C8B-B14F-4D97-AF65-F5344CB8AC3E}">
        <p14:creationId xmlns:p14="http://schemas.microsoft.com/office/powerpoint/2010/main" xmlns="" val="257977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bgt123.com/pics/57ebe5fca3b0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386917" cy="6843734"/>
          </a:xfrm>
          <a:prstGeom prst="rect">
            <a:avLst/>
          </a:prstGeom>
          <a:noFill/>
        </p:spPr>
      </p:pic>
      <p:pic>
        <p:nvPicPr>
          <p:cNvPr id="3" name="Рисунок 2" descr="&amp;Kcy;&amp;acy;&amp;rcy;&amp;tcy;&amp;icy;&amp;ncy;&amp;kcy;&amp;icy; &amp;pcy;&amp;rcy;&amp;ocy;&amp;zcy;&amp;rcy;&amp;acy;&amp;chcy;&amp;ncy;&amp;ocy;&amp;scy;&amp;tcy;&amp;softcy;, &amp;icy;&amp;zcy;&amp;gcy;&amp;icy;&amp;bcy;&amp;ycy;, &amp;scy;&amp;icy;&amp;ncy;&amp;iecy;&amp;vcy;&amp;acy;, &amp;Lcy;&amp;icy;&amp;ncy;&amp;icy;&amp;icy; - &amp;ocy;&amp;bcy;&amp;ocy;&amp;icy; 800x60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714356"/>
            <a:ext cx="385765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786050" y="1142985"/>
            <a:ext cx="38576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/>
              <a:t>Тема. Сложение и вычитание с переходом через разряд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4" descr="Картинка 12 из 455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709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75" y="1071563"/>
            <a:ext cx="600075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8" descr="F:\музыка+изображение\нов аним\для школы\apple_red_01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5" y="549275"/>
            <a:ext cx="2286000" cy="209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6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49 -0.42289 C 0.21944 -0.39029 0.32448 -0.19237 0.29774 0.02705 C 0.27604 0.23861 0.14253 0.40323 -0.00608 0.37433 C -0.14427 0.35144 -0.24896 0.17896 -0.2257 -0.0185 C -0.20261 -0.19792 -0.09306 -0.34313 0.03524 -0.31954 C 0.15277 -0.30012 0.24253 -0.15399 0.22482 0.01271 C 0.20694 0.16763 0.11354 0.2904 0.00625 0.26936 C -0.09046 0.25086 -0.16823 0.13479 -0.15035 -0.0037 C -0.13733 -0.12879 -0.06441 -0.2296 0.02291 -0.21434 C 0.10104 -0.19908 0.16441 -0.1096 0.15121 -0.00116 C 0.14097 0.09387 0.08489 0.17687 0.01875 0.16393 C -0.03924 0.15422 -0.08507 0.09086 -0.07743 0.0104 C -0.07136 -0.05503 -0.03542 -0.11584 0.01007 -0.10659 C 0.04774 -0.1022 0.08177 -0.06567 0.07829 -0.01596 C 0.07204 0.02335 0.05677 0.05965 0.03055 0.05896 C 0.01441 0.05826 -0.00052 0.04693 -0.004 0.02612 C -0.00434 0.01526 -0.0033 0.00855 3.88889E-6 3.69942E-6 " pathEditMode="relative" rAng="6131802" ptsTypes="fffffffffffffffff">
                                      <p:cBhvr>
                                        <p:cTn id="9" dur="5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4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path" presetSubtype="0" repeatCount="2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33526E-6 C 0.20608 -4.33526E-6 0.37413 0.1785 0.37413 0.39839 C 0.37413 0.61827 0.20608 0.79723 -1.66667E-6 0.79723 C -0.20625 0.79723 -0.37396 0.61827 -0.37396 0.39839 C -0.37396 0.1785 -0.20625 -4.33526E-6 -1.66667E-6 -4.33526E-6 Z " pathEditMode="relative" rAng="0" ptsTypes="fffff">
                                      <p:cBhvr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46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19653E-6 C 0.17309 0.03168 0.29792 0.23006 0.27674 0.44833 C 0.26024 0.65734 0.11771 0.82127 -0.05052 0.79145 C -0.20625 0.76856 -0.32986 0.59653 -0.31233 0.40046 C -0.29427 0.2222 -0.1757 0.07838 -0.03108 0.10243 C 0.10139 0.12255 0.20816 0.26705 0.19479 0.43376 C 0.18038 0.58705 0.08055 0.70867 -0.0408 0.68671 C -0.14965 0.66914 -0.24149 0.55237 -0.22708 0.41619 C -0.21684 0.29179 -0.13906 0.19168 -0.04063 0.20624 C 0.04757 0.2222 0.12205 0.31168 0.11146 0.41896 C 0.10347 0.51399 0.04375 0.59468 -0.03125 0.58312 C -0.09601 0.57226 -0.15017 0.50914 -0.14445 0.43052 C -0.14011 0.3644 -0.10226 0.30451 -0.05052 0.31353 C -0.00851 0.31838 0.0309 0.35492 0.02917 0.4044 C 0.02344 0.44324 0.00764 0.47954 -0.02118 0.47838 C -0.03993 0.477 -0.05642 0.4659 -0.06146 0.44509 C -0.06267 0.43468 -0.06181 0.42798 -0.05781 0.41942 " pathEditMode="relative" rAng="6053132" ptsTypes="fffffffffffffffff">
                                      <p:cBhvr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" y="4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240/188634/18/img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2143116"/>
            <a:ext cx="59293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Я узнал…</a:t>
            </a:r>
          </a:p>
          <a:p>
            <a:r>
              <a:rPr lang="ru-RU" sz="4000" b="1" dirty="0" smtClean="0"/>
              <a:t>Я научился…</a:t>
            </a:r>
          </a:p>
          <a:p>
            <a:r>
              <a:rPr lang="ru-RU" sz="4000" b="1" dirty="0" smtClean="0"/>
              <a:t>Мне понравилось…</a:t>
            </a:r>
          </a:p>
          <a:p>
            <a:r>
              <a:rPr lang="ru-RU" sz="4000" b="1" dirty="0" smtClean="0"/>
              <a:t>Мое настроение…</a:t>
            </a:r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785794"/>
            <a:ext cx="46434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</a:rPr>
              <a:t>На уроке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91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«Цепочка»</vt:lpstr>
      <vt:lpstr>Слайд 5</vt:lpstr>
      <vt:lpstr>Слайд 6</vt:lpstr>
      <vt:lpstr>Слайд 7</vt:lpstr>
      <vt:lpstr>Слайд 8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4</cp:lastModifiedBy>
  <cp:revision>34</cp:revision>
  <dcterms:created xsi:type="dcterms:W3CDTF">2016-11-30T19:53:20Z</dcterms:created>
  <dcterms:modified xsi:type="dcterms:W3CDTF">2021-04-14T06:19:29Z</dcterms:modified>
</cp:coreProperties>
</file>