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5" r:id="rId8"/>
    <p:sldId id="268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44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CEABE2B-545B-4E05-95EE-AC11E52BD23B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7EABB63-BB26-4084-8290-E535927F19E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8D85D0-176D-4029-99FC-FEA37089F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7447" y="413358"/>
            <a:ext cx="9540657" cy="5699343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Муниципальное дошкольное </a:t>
            </a:r>
            <a:r>
              <a:rPr lang="ru-RU" sz="1800" b="1" dirty="0">
                <a:solidFill>
                  <a:srgbClr val="C00000"/>
                </a:solidFill>
              </a:rPr>
              <a:t>образовательное бюджетное учреждение</a:t>
            </a:r>
            <a:br>
              <a:rPr lang="ru-RU" sz="1800" b="1" dirty="0">
                <a:solidFill>
                  <a:srgbClr val="C00000"/>
                </a:solidFill>
              </a:rPr>
            </a:br>
            <a:r>
              <a:rPr lang="ru-RU" sz="1800" b="1" dirty="0">
                <a:solidFill>
                  <a:srgbClr val="C00000"/>
                </a:solidFill>
              </a:rPr>
              <a:t>"Ново-</a:t>
            </a:r>
            <a:r>
              <a:rPr lang="ru-RU" sz="1800" b="1" dirty="0" err="1">
                <a:solidFill>
                  <a:srgbClr val="C00000"/>
                </a:solidFill>
              </a:rPr>
              <a:t>Девяткинский</a:t>
            </a:r>
            <a:r>
              <a:rPr lang="ru-RU" sz="1800" b="1" dirty="0">
                <a:solidFill>
                  <a:srgbClr val="C00000"/>
                </a:solidFill>
              </a:rPr>
              <a:t> детский сад комбинированного вида №</a:t>
            </a:r>
            <a:r>
              <a:rPr lang="ru-RU" sz="1800" b="1" dirty="0" smtClean="0">
                <a:solidFill>
                  <a:srgbClr val="C00000"/>
                </a:solidFill>
              </a:rPr>
              <a:t>1"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/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/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/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аллегории сказок или, как выбирать и изучать сказки для различных воспитательных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задач»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 Аксёнова Елена Александровна </a:t>
            </a:r>
            <a:b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2021 г.</a:t>
            </a: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916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FCB207A-166D-4295-A590-F539E34730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Рассказываем сказку и следим за реакцией.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Наблюдаем и отмечаем какие поступки героев вызывают определённые реакции: смену позы, выражение лица, вопросы, смех, тревогу…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Просим рассказать самому любимую сказку или рассказ.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Просим придумать рассказ, сказку.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726B32-08A4-4EFC-8490-08F8B5BFB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как инструмент диагностики</a:t>
            </a:r>
          </a:p>
        </p:txBody>
      </p:sp>
    </p:spTree>
    <p:extLst>
      <p:ext uri="{BB962C8B-B14F-4D97-AF65-F5344CB8AC3E}">
        <p14:creationId xmlns:p14="http://schemas.microsoft.com/office/powerpoint/2010/main" val="2734554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746001BB-04ED-4183-85E7-BF1EC891CC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376180"/>
              </p:ext>
            </p:extLst>
          </p:nvPr>
        </p:nvGraphicFramePr>
        <p:xfrm>
          <a:off x="838200" y="1474913"/>
          <a:ext cx="10515597" cy="5292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xmlns="" val="320246136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xmlns="" val="358649474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xmlns="" val="2102582109"/>
                    </a:ext>
                  </a:extLst>
                </a:gridCol>
              </a:tblGrid>
              <a:tr h="903162">
                <a:tc>
                  <a:txBody>
                    <a:bodyPr/>
                    <a:lstStyle/>
                    <a:p>
                      <a:r>
                        <a:rPr lang="ru-RU" dirty="0"/>
                        <a:t>Принцип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Основной акцент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Комментарий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0579453"/>
                  </a:ext>
                </a:extLst>
              </a:tr>
              <a:tr h="903162">
                <a:tc>
                  <a:txBody>
                    <a:bodyPr/>
                    <a:lstStyle/>
                    <a:p>
                      <a:r>
                        <a:rPr lang="ru-RU" dirty="0"/>
                        <a:t>Осознанность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Осознание причинно-</a:t>
                      </a:r>
                      <a:r>
                        <a:rPr lang="ru-RU" dirty="0" err="1"/>
                        <a:t>следствтенных</a:t>
                      </a:r>
                      <a:r>
                        <a:rPr lang="ru-RU" dirty="0"/>
                        <a:t> связей в развитии сюжета: понимание роли каждого персонажа в разворачивающихся событиях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Задача: показать, что одно событие вытекает из другого.  Важно понять место, закономерность появления и назначения каждого персонажа.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36576761"/>
                  </a:ext>
                </a:extLst>
              </a:tr>
              <a:tr h="903162">
                <a:tc>
                  <a:txBody>
                    <a:bodyPr/>
                    <a:lstStyle/>
                    <a:p>
                      <a:r>
                        <a:rPr lang="ru-RU" dirty="0"/>
                        <a:t>Множественность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Понимание того, что одно и то же событие, ситуация могут иметь несколько значений и смыслов.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.Задача: показать одну и ту же ситуацию сказки с нескольких сторон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36233681"/>
                  </a:ext>
                </a:extLst>
              </a:tr>
              <a:tr h="903162">
                <a:tc>
                  <a:txBody>
                    <a:bodyPr/>
                    <a:lstStyle/>
                    <a:p>
                      <a:r>
                        <a:rPr lang="ru-RU" dirty="0"/>
                        <a:t>Связь с реальностью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Осознание того, что каждая сказочная ситуация разворачивает перед нами некий жизненный урок.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Задача: кропотливо и терпелива прорабатывать сказочные ситуации </a:t>
                      </a:r>
                      <a:r>
                        <a:rPr lang="ru-RU" dirty="0" err="1"/>
                        <a:t>спозиции</a:t>
                      </a:r>
                      <a:r>
                        <a:rPr lang="ru-RU" dirty="0"/>
                        <a:t> того, как сказочный урок будет нами использован в реальной жизни, в каких конкретно ситуациях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6762088"/>
                  </a:ext>
                </a:extLst>
              </a:tr>
            </a:tbl>
          </a:graphicData>
        </a:graphic>
      </p:graphicFrame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1FEC4A-CB65-4A11-8D7D-66F15A5A7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100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как инструмент психокоррекции</a:t>
            </a:r>
          </a:p>
        </p:txBody>
      </p:sp>
    </p:spTree>
    <p:extLst>
      <p:ext uri="{BB962C8B-B14F-4D97-AF65-F5344CB8AC3E}">
        <p14:creationId xmlns:p14="http://schemas.microsoft.com/office/powerpoint/2010/main" val="4233778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205DD50-0C14-4894-9A4E-39561D0B6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7858"/>
            <a:ext cx="10515600" cy="487910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1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сказки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данного метода учит думать, разбираться в скрытых механизмах происходящего, абстрагироваться от поверхностных смыслов, дает возможность высказаться и быть услышанным. Метод заключается в том, что после прочтения сказки предлагается обсудить ее сюжет по заданным вопросам.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для составления вопросов следующая: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чем эта сказка? Чему она учит? Отчего герой совершал те или иные поступки? и т.д.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было бы, если…? Что могло бы произойти, если бы герой выбрал </a:t>
            </a:r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йпуть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Что было бы, если бы в сказке были одни плохие герои? 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 этой сказке похоже на нашу жизнь?</a:t>
            </a:r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96E98D-89E9-4DCE-825A-90D156700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работы со сказкой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093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13FC0B9-2ABD-46A5-BB3E-B8D57BBD6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Сказочные задачи дают возможность рассмотреть явление с разных сторон, служат для нахождения нескольких решений внутренних проблем и разрешений различных жизненных ситуаций. 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Сказочные задачи можно придумать самим или предложить уже готовые, например: в сказке Царевна-</a:t>
            </a:r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Несмеяна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ставится задача - почему царевна не хотела смеяться и что надо сделать, чтобы  ее рассмешить.  Ребенок высказывает свою проблему, а придумывая способ, как рассмешить, находит выход для себя.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Таким образом, процесс группового решения и обсуждения обогащает жизненный опыт ребенка и адаптирует к ситуации, а специалисту позволяет диагностировать и корректировать психологические проблемы.</a:t>
            </a:r>
          </a:p>
          <a:p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F161B2-2285-42C4-9B7D-094F90A64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Сказочные задачи </a:t>
            </a:r>
          </a:p>
        </p:txBody>
      </p:sp>
    </p:spTree>
    <p:extLst>
      <p:ext uri="{BB962C8B-B14F-4D97-AF65-F5344CB8AC3E}">
        <p14:creationId xmlns:p14="http://schemas.microsoft.com/office/powerpoint/2010/main" val="86602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E08BC70-17A0-4764-BA8D-6CB763ACF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Любое рассказывание сказки уже </a:t>
            </a:r>
            <a:r>
              <a:rPr lang="ru-RU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терапевтично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 по себе. Лучше сказку именно рассказывать, а не читать, т.к. при этом вы можете наблюдать, что происходит в процессе консультирования с ребёнком.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Решаются задачи: </a:t>
            </a:r>
          </a:p>
          <a:p>
            <a:pPr lvl="1"/>
            <a:r>
              <a:rPr lang="ru-RU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актуальной проблематики ребенка; </a:t>
            </a:r>
          </a:p>
          <a:p>
            <a:pPr lvl="1"/>
            <a:r>
              <a:rPr lang="ru-RU" sz="2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речи, памяти, внимания, фантазии, воображения, умения слушать другого. 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основан на том, что либо рассказчик сознательно расставляет акценты с целью развития сознания, либо рассказчик бессознательно снижает акценты в сказочных ситуациях, что помогает понять причины своих затруднений, осознать проблему. 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4B5A78-82BA-42C9-93A5-2559730CC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Рассказывание сказки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220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81067B8-AEB9-4B8E-A662-76A4C61FF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Рассказчик - педагог от 3 лица - группе детей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Рассказчик - педагог - одному ребенку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Рассказывание известной сказки группой детей по кругу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Рассказывание известной сказки и придумывание к ней продолжения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Рассказчик - педагог от первого лица - группе детей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Рассказывание сказки от 1 лица детьми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Рассказывание сказки от имени различных персонажей</a:t>
            </a:r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00B477-E3CA-448A-BD41-6BEBAFA81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рассказывания сказок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345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D59051E-723B-4168-AF59-17EA57470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42913" indent="-442913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и ребенок могут сочинять сказку вместе, одновременно драматизируя ее всю либо отдельные элементы. </a:t>
            </a:r>
          </a:p>
          <a:p>
            <a:pPr marL="442913" indent="-442913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может сочинять сказку самостоятельно. Самостоятельное придумывание продолжения сказки и ее рассказывание ребенком позволяет выявить его спонтанные эмоциональные проявления, которые обычно не отмечаются в поведении ребенка, но в то же время действуют в нем. </a:t>
            </a:r>
          </a:p>
          <a:p>
            <a:pPr marL="442913" indent="-442913"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волшебной сказки помогает рассмотреть одно и то же явление с разных сторон, проиграть многие модели поведения и найти выход, может корректировать неадекватное поведение детей. Сказка может сочиняться устно, с использованием игрушки, быть нарисованной отдельно каждым ребенком или в группе.</a:t>
            </a:r>
          </a:p>
          <a:p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A33E1F-F354-457B-ADFF-7C27FEAA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сказки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108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FA096F2-8D6B-4AB2-9667-72B26C51B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66219"/>
            <a:ext cx="10515600" cy="361074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Происхождение главного героя, его жизнь в отчем доме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Расставание с родительским домом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Выбор пути, проверка на доброе сердце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Борьба и победа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Возвращение домой, трудности обратного пути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Прибытие домой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Свадьба, коронование</a:t>
            </a:r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322A3C-8EE5-4360-8BBB-653CA02E3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0612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сказочных этапов 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(алгоритм построения сюжета)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475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B3E7605-7FC8-4C2C-A29B-F0D3A21FE3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 после «проработки» сказку нарисовать, слепить или представить в виде аппликации. 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сильных чувствах возможно появление в рисунках ребенка или взрослого всяческих чудищ, огня или темных красок. 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рисунок на тему той же сказки после проработки может быть уже спокойнее, краски будут уже более светлые.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рисования лучше взять карандаши, акварель или гуашь, что позволит видеть многообразие цветов и оттенков.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B3572E-1B61-4D35-A2BE-13AAEDAFC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«Рисование сказки»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347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5FC274F-74C4-457A-82A5-3677F3132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Мелкий песок расслабляет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Фигурки можно двигать, переставлять, они более осязаемы и образны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Включается пространство – поле</a:t>
            </a: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Песочная терапия может быть использована в работе дефектологов и специалистов по социальной работе. Сказочная песочная терапия является универсальным способом психологической работы с клиентами разных возрастных групп.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6E5E75-F0F3-4D90-A4A2-73050AE45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«Песочная терапия»</a:t>
            </a:r>
          </a:p>
        </p:txBody>
      </p:sp>
    </p:spTree>
    <p:extLst>
      <p:ext uri="{BB962C8B-B14F-4D97-AF65-F5344CB8AC3E}">
        <p14:creationId xmlns:p14="http://schemas.microsoft.com/office/powerpoint/2010/main" val="4029730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F6A4234-826B-43F0-99EF-8B20920E1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9445" y="2103792"/>
            <a:ext cx="4392561" cy="4351338"/>
          </a:xfrm>
        </p:spPr>
        <p:txBody>
          <a:bodyPr>
            <a:norm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аллегорий: 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 – заяц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Мудрость – змея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Верность – собака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Зоркость – орёл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– голубь</a:t>
            </a:r>
          </a:p>
          <a:p>
            <a:endParaRPr lang="ru-RU" sz="3200" dirty="0"/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6F7238-0AA9-46CB-9246-31F4CEC6D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77798"/>
            <a:ext cx="7996083" cy="195037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Аллегория — это выражение абстрактного объекта, понятия, или суждения посредством конкретного образа.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F42C4C5-7524-45E5-B9CD-30AE1FAA2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598" y="2631409"/>
            <a:ext cx="5454614" cy="329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232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4771CFD-6103-4E86-B512-8B646C766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13703"/>
            <a:ext cx="10515600" cy="346326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надо рассказывать?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надо рассказывать?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польза от этого?</a:t>
            </a:r>
          </a:p>
          <a:p>
            <a:pPr marL="0" indent="0">
              <a:buNone/>
            </a:pP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3EFDB3-EC53-476A-8029-11FBD0617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Все знают, что детям НАДО читать сказки, но…</a:t>
            </a:r>
          </a:p>
        </p:txBody>
      </p:sp>
    </p:spTree>
    <p:extLst>
      <p:ext uri="{BB962C8B-B14F-4D97-AF65-F5344CB8AC3E}">
        <p14:creationId xmlns:p14="http://schemas.microsoft.com/office/powerpoint/2010/main" val="2213860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7ADCAB-7A43-41D3-8A6F-5A72505E5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строить отношения с ребёнком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доверие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словарный запас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эмоциональный интеллект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терпимость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Улучшается эмоциональный фон, спадает агрессия, нивелируются эмоциональные качели</a:t>
            </a:r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CF72FF-482B-4AFF-8B0C-1C8F67C7C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польза от сказок</a:t>
            </a:r>
          </a:p>
        </p:txBody>
      </p:sp>
    </p:spTree>
    <p:extLst>
      <p:ext uri="{BB962C8B-B14F-4D97-AF65-F5344CB8AC3E}">
        <p14:creationId xmlns:p14="http://schemas.microsoft.com/office/powerpoint/2010/main" val="16784269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B46CF61-443E-40B9-910D-C090C3932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у ребёнка плохое поведение, то тому есть причина.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помочь ребёнку решить внутренний конфликт, что приведёт к конструктивному поведению.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Найти, что беспокоит ребёнка (диагностика)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помочь в решении этой проблемы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сказку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A03C97-DE8A-4950-A4F1-DAEAC0587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Практика</a:t>
            </a:r>
          </a:p>
        </p:txBody>
      </p:sp>
    </p:spTree>
    <p:extLst>
      <p:ext uri="{BB962C8B-B14F-4D97-AF65-F5344CB8AC3E}">
        <p14:creationId xmlns:p14="http://schemas.microsoft.com/office/powerpoint/2010/main" val="20252862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F2293DA-CB70-4AED-AE59-A9651607C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Диагностика. Что беспокоит ребёнка?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сказку, где герой справляется с ситуацией.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Возвращение домой с новыми качествами.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Празднование победы, коронование героя.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персонажей и ситуаций (что помогло, что мешало).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Проговаривание, прорисовывание нового победного образа.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несколько дней закрепляем повторением.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DB0529-E0F6-403F-9B99-04B17348D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Шаги</a:t>
            </a:r>
          </a:p>
        </p:txBody>
      </p:sp>
    </p:spTree>
    <p:extLst>
      <p:ext uri="{BB962C8B-B14F-4D97-AF65-F5344CB8AC3E}">
        <p14:creationId xmlns:p14="http://schemas.microsoft.com/office/powerpoint/2010/main" val="3639883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3EBB7E6-1204-41BB-BDBB-81E810D59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62771"/>
            <a:ext cx="10515600" cy="4214192"/>
          </a:xfrm>
        </p:spPr>
        <p:txBody>
          <a:bodyPr/>
          <a:lstStyle/>
          <a:p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Басни</a:t>
            </a:r>
          </a:p>
          <a:p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</a:t>
            </a:r>
          </a:p>
          <a:p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Образы в стихах</a:t>
            </a:r>
          </a:p>
          <a:p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Фантастика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2F5FFE-D9F4-4C84-82E4-970101FC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Аллегория в литературе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57D1C89-9A0E-4368-942C-ABA2896FB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7716" y="1962771"/>
            <a:ext cx="3411479" cy="42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338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408DBB-4053-471C-AF93-B6152EAB3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5302" y="2371315"/>
            <a:ext cx="7595421" cy="4351338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Аллегория помогает неосязаемые, абстрактные понятия сделать ощутимыми.</a:t>
            </a:r>
          </a:p>
          <a:p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Аллегория помогает не делать замечания напрямую, раня и обижая личность ребёнка, а дать понимание иносказательно.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5D18308-0EDF-45AF-9F11-8302DA758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77" y="395672"/>
            <a:ext cx="2462038" cy="252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20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8D4A9F8-FA08-4E49-91F9-CD96FA56D8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Поведение в социуме (вежливость, уважение)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Поведение с ровесниками (умение договариваться)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Правила и порядок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Познание эмоций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Приобретение различных психологических качеств (храбрость, пунктуальность, аккуратность…)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Исцеление страхов, агрессии</a:t>
            </a:r>
          </a:p>
          <a:p>
            <a:pPr marL="530225" indent="-530225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C00000"/>
                </a:solidFill>
              </a:rPr>
              <a:t>Диагностика психоэмоционального состояния ребёнка и их причины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708A94-7F10-4A50-A254-4BB4467D0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С можно сделать помощью сказок?</a:t>
            </a:r>
          </a:p>
        </p:txBody>
      </p:sp>
    </p:spTree>
    <p:extLst>
      <p:ext uri="{BB962C8B-B14F-4D97-AF65-F5344CB8AC3E}">
        <p14:creationId xmlns:p14="http://schemas.microsoft.com/office/powerpoint/2010/main" val="3572363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C7A3E4-763D-46BF-80F0-7C3B25B32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Вхождение в сказку (ритуал)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Читая сказки останавливайте и давайте пояснения, если появляются непонятные слова и выражения.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куклы, плюшевые игрушки, которые рассказывают или задают вопросы.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A3FAE9-B49C-452C-BE7A-6446E9A62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рассказывать сказки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429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A47D843-35EC-43EB-97B6-F106009BB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Схожесть героя (-ев) с детьми, которым рассказываете сказку:</a:t>
            </a:r>
          </a:p>
          <a:p>
            <a:pPr lvl="1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</a:p>
          <a:p>
            <a:pPr lvl="1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Жизненная ситуация</a:t>
            </a:r>
          </a:p>
          <a:p>
            <a:pPr lvl="1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психотравмирующих моментов для данного возраста</a:t>
            </a:r>
          </a:p>
          <a:p>
            <a:endParaRPr lang="ru-RU" sz="3200" dirty="0"/>
          </a:p>
          <a:p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7D363A-04E0-4170-AD68-102B951EC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выбирать сказки</a:t>
            </a:r>
          </a:p>
        </p:txBody>
      </p:sp>
    </p:spTree>
    <p:extLst>
      <p:ext uri="{BB962C8B-B14F-4D97-AF65-F5344CB8AC3E}">
        <p14:creationId xmlns:p14="http://schemas.microsoft.com/office/powerpoint/2010/main" val="830241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D82452F9-C3C4-475F-B661-527FD78133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98721"/>
            <a:ext cx="10291369" cy="509415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A874A8-E98C-485A-B0E3-209D9ABA4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сказкотерапии</a:t>
            </a:r>
          </a:p>
        </p:txBody>
      </p:sp>
    </p:spTree>
    <p:extLst>
      <p:ext uri="{BB962C8B-B14F-4D97-AF65-F5344CB8AC3E}">
        <p14:creationId xmlns:p14="http://schemas.microsoft.com/office/powerpoint/2010/main" val="4130756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71BE47ED-714F-447E-A356-8D8BDF835A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71"/>
          <a:stretch/>
        </p:blipFill>
        <p:spPr>
          <a:xfrm>
            <a:off x="145025" y="117987"/>
            <a:ext cx="9529916" cy="674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2941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308</TotalTime>
  <Words>1134</Words>
  <Application>Microsoft Office PowerPoint</Application>
  <PresentationFormat>Произвольный</PresentationFormat>
  <Paragraphs>127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Волна</vt:lpstr>
      <vt:lpstr>Муниципальное дошкольное образовательное бюджетное учреждение "Ново-Девяткинский детский сад комбинированного вида №1"    «Мир аллегории сказок или, как выбирать и изучать сказки для различных воспитательных задач»   Подготовила воспитатель: Аксёнова Елена Александровна  Апрель 2021 г.</vt:lpstr>
      <vt:lpstr>Аллегория — это выражение абстрактного объекта, понятия, или суждения посредством конкретного образа.  </vt:lpstr>
      <vt:lpstr>Аллегория в литературе</vt:lpstr>
      <vt:lpstr>Презентация PowerPoint</vt:lpstr>
      <vt:lpstr>С можно сделать помощью сказок?</vt:lpstr>
      <vt:lpstr>Как рассказывать сказки</vt:lpstr>
      <vt:lpstr>Как выбирать сказки</vt:lpstr>
      <vt:lpstr>Практика сказкотерапии</vt:lpstr>
      <vt:lpstr>Презентация PowerPoint</vt:lpstr>
      <vt:lpstr>Сказка как инструмент диагностики</vt:lpstr>
      <vt:lpstr>Сказка как инструмент психокоррекции</vt:lpstr>
      <vt:lpstr>Методы работы со сказкой </vt:lpstr>
      <vt:lpstr>Сказочные задачи </vt:lpstr>
      <vt:lpstr>Рассказывание сказки </vt:lpstr>
      <vt:lpstr>Виды рассказывания сказок </vt:lpstr>
      <vt:lpstr>Сочинение сказки </vt:lpstr>
      <vt:lpstr>7 сказочных этапов  (алгоритм построения сюжета) </vt:lpstr>
      <vt:lpstr>Метод «Рисование сказки» </vt:lpstr>
      <vt:lpstr>Метод «Песочная терапия»</vt:lpstr>
      <vt:lpstr>Все знают, что детям НАДО читать сказки, но…</vt:lpstr>
      <vt:lpstr>Дополнительная польза от сказок</vt:lpstr>
      <vt:lpstr>Практика</vt:lpstr>
      <vt:lpstr>Шаги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аллегории сказок или, как выбирать и изучать сказки для различных воспитательных задач</dc:title>
  <dc:creator>Айкуш Калачян</dc:creator>
  <cp:lastModifiedBy>Сергей</cp:lastModifiedBy>
  <cp:revision>26</cp:revision>
  <dcterms:created xsi:type="dcterms:W3CDTF">2021-03-31T15:39:08Z</dcterms:created>
  <dcterms:modified xsi:type="dcterms:W3CDTF">2021-04-21T18:22:41Z</dcterms:modified>
</cp:coreProperties>
</file>