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9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1926F-C954-424E-8B38-654473B42601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8B41D-36ED-4330-9B95-3AC235A69A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50425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02f1dcd7191947362201303201832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2116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15816" y="1484784"/>
            <a:ext cx="5112568" cy="1368152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МУЛЬТСТУДИЯ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140968"/>
            <a:ext cx="6912768" cy="1944216"/>
          </a:xfrm>
        </p:spPr>
        <p:txBody>
          <a:bodyPr>
            <a:normAutofit fontScale="92500"/>
          </a:bodyPr>
          <a:lstStyle/>
          <a:p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«Я творю мир»</a:t>
            </a:r>
            <a:endParaRPr lang="ru-RU" sz="72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631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140968"/>
            <a:ext cx="6912768" cy="1944216"/>
          </a:xfrm>
        </p:spPr>
        <p:txBody>
          <a:bodyPr>
            <a:normAutofit/>
          </a:bodyPr>
          <a:lstStyle/>
          <a:p>
            <a:endParaRPr lang="ru-RU" sz="72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e02f1dcd7191947362201303201832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7164" y="1"/>
            <a:ext cx="922116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15816" y="980728"/>
            <a:ext cx="5112568" cy="115212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В КОМПЛЕКТ МУЛЬТСТУДИИ ВХОДЯТ ГОТОВЫВЕ ФОНЫ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26" name="Picture 2" descr="E:\фото для мультстудии\20181128_16034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13484"/>
            <a:ext cx="6192688" cy="4644516"/>
          </a:xfrm>
          <a:prstGeom prst="rect">
            <a:avLst/>
          </a:prstGeom>
          <a:noFill/>
          <a:ln w="7620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2871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28190_html_m2d90bb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5950" y="152400"/>
            <a:ext cx="9216902" cy="6858000"/>
          </a:xfrm>
          <a:prstGeom prst="rect">
            <a:avLst/>
          </a:prstGeom>
        </p:spPr>
      </p:pic>
      <p:pic>
        <p:nvPicPr>
          <p:cNvPr id="2050" name="Picture 2" descr="E:\фото для мультстудии\20181128_1602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4014"/>
            <a:ext cx="6516216" cy="4887162"/>
          </a:xfrm>
          <a:prstGeom prst="roundRect">
            <a:avLst>
              <a:gd name="adj" fmla="val 16667"/>
            </a:avLst>
          </a:prstGeom>
          <a:ln w="76200">
            <a:solidFill>
              <a:srgbClr val="00B05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6746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img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9357" y="0"/>
            <a:ext cx="9183357" cy="6887518"/>
          </a:xfrm>
          <a:prstGeom prst="rect">
            <a:avLst/>
          </a:prstGeom>
        </p:spPr>
      </p:pic>
      <p:pic>
        <p:nvPicPr>
          <p:cNvPr id="3074" name="Picture 2" descr="E:\фото для мультстудии\20181128_1600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08720"/>
            <a:ext cx="6300192" cy="4725144"/>
          </a:xfrm>
          <a:prstGeom prst="rect">
            <a:avLst/>
          </a:prstGeom>
          <a:noFill/>
          <a:ln w="7620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4962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0002-002-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679" y="-99392"/>
            <a:ext cx="9135321" cy="6957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           Первые кадры мультфильма  по предупреждению ДДТТ «</a:t>
            </a:r>
            <a:r>
              <a:rPr lang="ru-RU" sz="2000" dirty="0" err="1" smtClean="0"/>
              <a:t>Райдер</a:t>
            </a:r>
            <a:r>
              <a:rPr lang="ru-RU" sz="2000" dirty="0" smtClean="0"/>
              <a:t> и его друзья»  </a:t>
            </a:r>
            <a:endParaRPr lang="ru-RU" sz="2000" dirty="0"/>
          </a:p>
        </p:txBody>
      </p:sp>
      <p:pic>
        <p:nvPicPr>
          <p:cNvPr id="4098" name="Picture 2" descr="E:\фото для мультстудии\20181128_1551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3042" y="1714488"/>
            <a:ext cx="2796469" cy="2097352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фото для мультстудии\20181128_15514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9190" y="1928802"/>
            <a:ext cx="2857520" cy="2143140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E:\фото для мультстудии\20181128_15522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5917" y="4000504"/>
            <a:ext cx="2857519" cy="2143140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E:\фото для мультстудии\20181128_15540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9190" y="4357694"/>
            <a:ext cx="2762269" cy="2071702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5475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25</Words>
  <Application>Microsoft Office PowerPoint</Application>
  <PresentationFormat>Экран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МУЛЬТСТУДИЯ</vt:lpstr>
      <vt:lpstr>В КОМПЛЕКТ МУЛЬТСТУДИИ ВХОДЯТ ГОТОВЫВЕ ФОНЫ</vt:lpstr>
      <vt:lpstr>Слайд 3</vt:lpstr>
      <vt:lpstr>Слайд 4</vt:lpstr>
      <vt:lpstr>           Первые кадры мультфильма  по предупреждению ДДТТ «Райдер и его друзья»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Илья Сумрин</cp:lastModifiedBy>
  <cp:revision>9</cp:revision>
  <dcterms:created xsi:type="dcterms:W3CDTF">2018-11-28T13:07:00Z</dcterms:created>
  <dcterms:modified xsi:type="dcterms:W3CDTF">2021-04-21T16:21:35Z</dcterms:modified>
</cp:coreProperties>
</file>