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comments/comment1.xml" ContentType="application/vnd.openxmlformats-officedocument.presentationml.comments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3" r:id="rId5"/>
    <p:sldId id="265" r:id="rId6"/>
    <p:sldId id="266" r:id="rId7"/>
    <p:sldId id="264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ин Эркерт" initials="ДЭ" lastIdx="1" clrIdx="0">
    <p:extLst>
      <p:ext uri="{19B8F6BF-5375-455C-9EA6-DF929625EA0E}">
        <p15:presenceInfo xmlns:p15="http://schemas.microsoft.com/office/powerpoint/2012/main" xmlns="" userId="547d7b08798b346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B32"/>
    <a:srgbClr val="363D48"/>
    <a:srgbClr val="4A536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49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19T10:23:02.830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36DE0E-F5DD-5647-A5F6-25D7BA1FC0B6}" type="doc">
      <dgm:prSet loTypeId="urn:microsoft.com/office/officeart/2005/8/layout/list1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07375F8-94C1-9B41-A582-B9C43BF821CD}">
      <dgm:prSet phldrT="[Текст]" custT="1"/>
      <dgm:spPr/>
      <dgm:t>
        <a:bodyPr/>
        <a:lstStyle/>
        <a:p>
          <a:r>
            <a:rPr lang="ru-RU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международные (подписанные СССР или Российской Федерацией)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6B3E70-65E2-3341-ACF6-7D5CA1B1C7F5}" type="parTrans" cxnId="{22353E50-CC90-974A-9EE1-8E59CF7EF6CB}">
      <dgm:prSet/>
      <dgm:spPr/>
      <dgm:t>
        <a:bodyPr/>
        <a:lstStyle/>
        <a:p>
          <a:endParaRPr lang="ru-RU"/>
        </a:p>
      </dgm:t>
    </dgm:pt>
    <dgm:pt modelId="{8DCEC1AD-F98B-A345-B2F6-8DD17E436418}" type="sibTrans" cxnId="{22353E50-CC90-974A-9EE1-8E59CF7EF6CB}">
      <dgm:prSet/>
      <dgm:spPr/>
      <dgm:t>
        <a:bodyPr/>
        <a:lstStyle/>
        <a:p>
          <a:endParaRPr lang="ru-RU"/>
        </a:p>
      </dgm:t>
    </dgm:pt>
    <dgm:pt modelId="{E4191BAB-32F0-D24F-9E88-C8B529BB243E}">
      <dgm:prSet phldrT="[Текст]" custT="1"/>
      <dgm:spPr/>
      <dgm:t>
        <a:bodyPr/>
        <a:lstStyle/>
        <a:p>
          <a:r>
            <a:rPr lang="ru-RU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 федеральные (Конституция, законы, кодексы – семейный, гражданский и др.)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A9CFB3-81EF-0C4A-9BF3-50A3CE4DAC36}" type="parTrans" cxnId="{5E8AD070-3179-A944-AF0F-5B577D5E08D5}">
      <dgm:prSet/>
      <dgm:spPr/>
      <dgm:t>
        <a:bodyPr/>
        <a:lstStyle/>
        <a:p>
          <a:endParaRPr lang="ru-RU"/>
        </a:p>
      </dgm:t>
    </dgm:pt>
    <dgm:pt modelId="{48026632-382C-B64E-93B4-3D0739FFBF74}" type="sibTrans" cxnId="{5E8AD070-3179-A944-AF0F-5B577D5E08D5}">
      <dgm:prSet/>
      <dgm:spPr/>
      <dgm:t>
        <a:bodyPr/>
        <a:lstStyle/>
        <a:p>
          <a:endParaRPr lang="ru-RU"/>
        </a:p>
      </dgm:t>
    </dgm:pt>
    <dgm:pt modelId="{288B21DA-F5F2-9B4C-B621-0406A1ABC32F}">
      <dgm:prSet phldrT="[Текст]" custT="1"/>
      <dgm:spPr/>
      <dgm:t>
        <a:bodyPr/>
        <a:lstStyle/>
        <a:p>
          <a:r>
            <a:rPr lang="ru-RU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 правительственные (постановления, распоряжения)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64A7D0-BFAB-5046-9864-4D65749F95B8}" type="parTrans" cxnId="{3FD66794-B670-B340-8902-260B47B3BF22}">
      <dgm:prSet/>
      <dgm:spPr/>
      <dgm:t>
        <a:bodyPr/>
        <a:lstStyle/>
        <a:p>
          <a:endParaRPr lang="ru-RU"/>
        </a:p>
      </dgm:t>
    </dgm:pt>
    <dgm:pt modelId="{7E129263-4948-B34F-8F77-03BF1C6A8F73}" type="sibTrans" cxnId="{3FD66794-B670-B340-8902-260B47B3BF22}">
      <dgm:prSet/>
      <dgm:spPr/>
      <dgm:t>
        <a:bodyPr/>
        <a:lstStyle/>
        <a:p>
          <a:endParaRPr lang="ru-RU"/>
        </a:p>
      </dgm:t>
    </dgm:pt>
    <dgm:pt modelId="{11957ABE-3BF0-694C-8D77-B5CC70798469}">
      <dgm:prSet phldrT="[Текст]" custT="1"/>
      <dgm:spPr/>
      <dgm:t>
        <a:bodyPr/>
        <a:lstStyle/>
        <a:p>
          <a:r>
            <a:rPr lang="ru-RU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 ведомственные (Министерства образования)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5F30F5-CA50-6444-8609-7D7420853319}" type="parTrans" cxnId="{68A217E9-BE99-6444-9234-6B5182928866}">
      <dgm:prSet/>
      <dgm:spPr/>
      <dgm:t>
        <a:bodyPr/>
        <a:lstStyle/>
        <a:p>
          <a:endParaRPr lang="ru-RU"/>
        </a:p>
      </dgm:t>
    </dgm:pt>
    <dgm:pt modelId="{50B9BAE9-B290-CC45-AF2F-A50C9332E7EE}" type="sibTrans" cxnId="{68A217E9-BE99-6444-9234-6B5182928866}">
      <dgm:prSet/>
      <dgm:spPr/>
      <dgm:t>
        <a:bodyPr/>
        <a:lstStyle/>
        <a:p>
          <a:endParaRPr lang="ru-RU"/>
        </a:p>
      </dgm:t>
    </dgm:pt>
    <dgm:pt modelId="{41C28D8C-846A-8146-939F-3125D527ECC0}">
      <dgm:prSet phldrT="[Текст]" custT="1"/>
      <dgm:spPr/>
      <dgm:t>
        <a:bodyPr/>
        <a:lstStyle/>
        <a:p>
          <a:r>
            <a:rPr lang="ru-RU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 региональные (правительственные и ведомственные)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8809F4-CC20-F042-A038-AE46A0B2A744}" type="parTrans" cxnId="{C5131B94-1D9B-9B4B-8522-1509FD4B6B36}">
      <dgm:prSet/>
      <dgm:spPr/>
      <dgm:t>
        <a:bodyPr/>
        <a:lstStyle/>
        <a:p>
          <a:endParaRPr lang="ru-RU"/>
        </a:p>
      </dgm:t>
    </dgm:pt>
    <dgm:pt modelId="{8FDF7C99-C3B1-1B42-8048-FB28AB1489B6}" type="sibTrans" cxnId="{C5131B94-1D9B-9B4B-8522-1509FD4B6B36}">
      <dgm:prSet/>
      <dgm:spPr/>
      <dgm:t>
        <a:bodyPr/>
        <a:lstStyle/>
        <a:p>
          <a:endParaRPr lang="ru-RU"/>
        </a:p>
      </dgm:t>
    </dgm:pt>
    <dgm:pt modelId="{624583D0-2B77-2645-B222-8B1D5B3AF04C}" type="pres">
      <dgm:prSet presAssocID="{8B36DE0E-F5DD-5647-A5F6-25D7BA1FC0B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F6BB50-9AB3-4D45-AC6C-11E0B31A9CE9}" type="pres">
      <dgm:prSet presAssocID="{307375F8-94C1-9B41-A582-B9C43BF821CD}" presName="parentLin" presStyleCnt="0"/>
      <dgm:spPr/>
    </dgm:pt>
    <dgm:pt modelId="{F4047A7C-8340-8647-A8E2-7C70DB27FDBC}" type="pres">
      <dgm:prSet presAssocID="{307375F8-94C1-9B41-A582-B9C43BF821C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66F0177-798B-C34D-AFE2-CB13176D4209}" type="pres">
      <dgm:prSet presAssocID="{307375F8-94C1-9B41-A582-B9C43BF821CD}" presName="parentText" presStyleLbl="node1" presStyleIdx="0" presStyleCnt="5" custScaleY="1561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3BA31-5116-B344-BD12-2FE3FFEBB441}" type="pres">
      <dgm:prSet presAssocID="{307375F8-94C1-9B41-A582-B9C43BF821CD}" presName="negativeSpace" presStyleCnt="0"/>
      <dgm:spPr/>
    </dgm:pt>
    <dgm:pt modelId="{B8A83F2F-7161-1141-9D1B-F261288A400D}" type="pres">
      <dgm:prSet presAssocID="{307375F8-94C1-9B41-A582-B9C43BF821CD}" presName="childText" presStyleLbl="conFgAcc1" presStyleIdx="0" presStyleCnt="5">
        <dgm:presLayoutVars>
          <dgm:bulletEnabled val="1"/>
        </dgm:presLayoutVars>
      </dgm:prSet>
      <dgm:spPr/>
    </dgm:pt>
    <dgm:pt modelId="{EED4AA45-261B-B64B-920A-586FB172757F}" type="pres">
      <dgm:prSet presAssocID="{8DCEC1AD-F98B-A345-B2F6-8DD17E436418}" presName="spaceBetweenRectangles" presStyleCnt="0"/>
      <dgm:spPr/>
    </dgm:pt>
    <dgm:pt modelId="{E0FEEB63-2112-8940-9CD7-07B60C29A081}" type="pres">
      <dgm:prSet presAssocID="{E4191BAB-32F0-D24F-9E88-C8B529BB243E}" presName="parentLin" presStyleCnt="0"/>
      <dgm:spPr/>
    </dgm:pt>
    <dgm:pt modelId="{43EAF4AA-B88D-D643-A50B-55509C4BB30B}" type="pres">
      <dgm:prSet presAssocID="{E4191BAB-32F0-D24F-9E88-C8B529BB243E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5727CB4-9D30-F548-845A-9319F7A49A43}" type="pres">
      <dgm:prSet presAssocID="{E4191BAB-32F0-D24F-9E88-C8B529BB243E}" presName="parentText" presStyleLbl="node1" presStyleIdx="1" presStyleCnt="5" custScaleY="1620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35168-19A2-664D-826D-FC3C647F6645}" type="pres">
      <dgm:prSet presAssocID="{E4191BAB-32F0-D24F-9E88-C8B529BB243E}" presName="negativeSpace" presStyleCnt="0"/>
      <dgm:spPr/>
    </dgm:pt>
    <dgm:pt modelId="{EA6B3803-4D8A-144A-901B-6F33AFE80DCD}" type="pres">
      <dgm:prSet presAssocID="{E4191BAB-32F0-D24F-9E88-C8B529BB243E}" presName="childText" presStyleLbl="conFgAcc1" presStyleIdx="1" presStyleCnt="5">
        <dgm:presLayoutVars>
          <dgm:bulletEnabled val="1"/>
        </dgm:presLayoutVars>
      </dgm:prSet>
      <dgm:spPr/>
    </dgm:pt>
    <dgm:pt modelId="{566AB847-4755-EB46-8543-FD21EDBB97C5}" type="pres">
      <dgm:prSet presAssocID="{48026632-382C-B64E-93B4-3D0739FFBF74}" presName="spaceBetweenRectangles" presStyleCnt="0"/>
      <dgm:spPr/>
    </dgm:pt>
    <dgm:pt modelId="{5BB406E7-8D06-F948-9CAF-930CA0D0EF64}" type="pres">
      <dgm:prSet presAssocID="{288B21DA-F5F2-9B4C-B621-0406A1ABC32F}" presName="parentLin" presStyleCnt="0"/>
      <dgm:spPr/>
    </dgm:pt>
    <dgm:pt modelId="{BF6ED102-A00B-4E40-93B5-E639E456D113}" type="pres">
      <dgm:prSet presAssocID="{288B21DA-F5F2-9B4C-B621-0406A1ABC32F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663A433-CD97-534E-8E30-A6B8DED23374}" type="pres">
      <dgm:prSet presAssocID="{288B21DA-F5F2-9B4C-B621-0406A1ABC32F}" presName="parentText" presStyleLbl="node1" presStyleIdx="2" presStyleCnt="5" custScaleY="1679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391024-1254-744B-A9E7-B3A02078BE2C}" type="pres">
      <dgm:prSet presAssocID="{288B21DA-F5F2-9B4C-B621-0406A1ABC32F}" presName="negativeSpace" presStyleCnt="0"/>
      <dgm:spPr/>
    </dgm:pt>
    <dgm:pt modelId="{27EB5FBD-8F9B-2142-B2E5-E9D60F660D35}" type="pres">
      <dgm:prSet presAssocID="{288B21DA-F5F2-9B4C-B621-0406A1ABC32F}" presName="childText" presStyleLbl="conFgAcc1" presStyleIdx="2" presStyleCnt="5">
        <dgm:presLayoutVars>
          <dgm:bulletEnabled val="1"/>
        </dgm:presLayoutVars>
      </dgm:prSet>
      <dgm:spPr/>
    </dgm:pt>
    <dgm:pt modelId="{95067307-251A-1041-A92F-599A7D170460}" type="pres">
      <dgm:prSet presAssocID="{7E129263-4948-B34F-8F77-03BF1C6A8F73}" presName="spaceBetweenRectangles" presStyleCnt="0"/>
      <dgm:spPr/>
    </dgm:pt>
    <dgm:pt modelId="{26549D0E-275C-044A-B1DC-3189AE3DA7AB}" type="pres">
      <dgm:prSet presAssocID="{11957ABE-3BF0-694C-8D77-B5CC70798469}" presName="parentLin" presStyleCnt="0"/>
      <dgm:spPr/>
    </dgm:pt>
    <dgm:pt modelId="{37E96905-1289-7447-861E-CF737926941D}" type="pres">
      <dgm:prSet presAssocID="{11957ABE-3BF0-694C-8D77-B5CC70798469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7C7D1F28-FC81-2B4C-B638-51FA7C3E441C}" type="pres">
      <dgm:prSet presAssocID="{11957ABE-3BF0-694C-8D77-B5CC70798469}" presName="parentText" presStyleLbl="node1" presStyleIdx="3" presStyleCnt="5" custScaleY="1560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0542C1-4378-354E-92DD-B90917567043}" type="pres">
      <dgm:prSet presAssocID="{11957ABE-3BF0-694C-8D77-B5CC70798469}" presName="negativeSpace" presStyleCnt="0"/>
      <dgm:spPr/>
    </dgm:pt>
    <dgm:pt modelId="{5903F415-6C07-2046-A6E9-E1D37AFA0C2A}" type="pres">
      <dgm:prSet presAssocID="{11957ABE-3BF0-694C-8D77-B5CC70798469}" presName="childText" presStyleLbl="conFgAcc1" presStyleIdx="3" presStyleCnt="5">
        <dgm:presLayoutVars>
          <dgm:bulletEnabled val="1"/>
        </dgm:presLayoutVars>
      </dgm:prSet>
      <dgm:spPr/>
    </dgm:pt>
    <dgm:pt modelId="{47B0AB25-7896-0B4A-B504-57F33299B06D}" type="pres">
      <dgm:prSet presAssocID="{50B9BAE9-B290-CC45-AF2F-A50C9332E7EE}" presName="spaceBetweenRectangles" presStyleCnt="0"/>
      <dgm:spPr/>
    </dgm:pt>
    <dgm:pt modelId="{811518C5-C6F3-364E-A3B4-7C6966E1AD37}" type="pres">
      <dgm:prSet presAssocID="{41C28D8C-846A-8146-939F-3125D527ECC0}" presName="parentLin" presStyleCnt="0"/>
      <dgm:spPr/>
    </dgm:pt>
    <dgm:pt modelId="{2783B939-9C65-3449-A95D-562DCAF1960A}" type="pres">
      <dgm:prSet presAssocID="{41C28D8C-846A-8146-939F-3125D527ECC0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58D8D6B-3E66-064B-802A-B0B6B6F3AE6A}" type="pres">
      <dgm:prSet presAssocID="{41C28D8C-846A-8146-939F-3125D527ECC0}" presName="parentText" presStyleLbl="node1" presStyleIdx="4" presStyleCnt="5" custScaleY="1679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7B639-EFDC-224A-B999-8C04D09E1AA3}" type="pres">
      <dgm:prSet presAssocID="{41C28D8C-846A-8146-939F-3125D527ECC0}" presName="negativeSpace" presStyleCnt="0"/>
      <dgm:spPr/>
    </dgm:pt>
    <dgm:pt modelId="{B312E54F-27F4-9F46-8028-20262DDA6EAF}" type="pres">
      <dgm:prSet presAssocID="{41C28D8C-846A-8146-939F-3125D527ECC0}" presName="childText" presStyleLbl="conFgAcc1" presStyleIdx="4" presStyleCnt="5" custScaleY="135550">
        <dgm:presLayoutVars>
          <dgm:bulletEnabled val="1"/>
        </dgm:presLayoutVars>
      </dgm:prSet>
      <dgm:spPr/>
    </dgm:pt>
  </dgm:ptLst>
  <dgm:cxnLst>
    <dgm:cxn modelId="{89D348A7-AA20-D844-870D-4C4B1FE2F3B0}" type="presOf" srcId="{307375F8-94C1-9B41-A582-B9C43BF821CD}" destId="{F4047A7C-8340-8647-A8E2-7C70DB27FDBC}" srcOrd="0" destOrd="0" presId="urn:microsoft.com/office/officeart/2005/8/layout/list1"/>
    <dgm:cxn modelId="{9DEECFBC-0AF1-B540-A6E4-524EA0280311}" type="presOf" srcId="{E4191BAB-32F0-D24F-9E88-C8B529BB243E}" destId="{43EAF4AA-B88D-D643-A50B-55509C4BB30B}" srcOrd="0" destOrd="0" presId="urn:microsoft.com/office/officeart/2005/8/layout/list1"/>
    <dgm:cxn modelId="{F055A053-DBB6-4741-9C6E-3DF6B5D575F1}" type="presOf" srcId="{288B21DA-F5F2-9B4C-B621-0406A1ABC32F}" destId="{BF6ED102-A00B-4E40-93B5-E639E456D113}" srcOrd="0" destOrd="0" presId="urn:microsoft.com/office/officeart/2005/8/layout/list1"/>
    <dgm:cxn modelId="{C5131B94-1D9B-9B4B-8522-1509FD4B6B36}" srcId="{8B36DE0E-F5DD-5647-A5F6-25D7BA1FC0B6}" destId="{41C28D8C-846A-8146-939F-3125D527ECC0}" srcOrd="4" destOrd="0" parTransId="{E78809F4-CC20-F042-A038-AE46A0B2A744}" sibTransId="{8FDF7C99-C3B1-1B42-8048-FB28AB1489B6}"/>
    <dgm:cxn modelId="{DEFEB426-7306-9940-86DD-2D017884B613}" type="presOf" srcId="{307375F8-94C1-9B41-A582-B9C43BF821CD}" destId="{766F0177-798B-C34D-AFE2-CB13176D4209}" srcOrd="1" destOrd="0" presId="urn:microsoft.com/office/officeart/2005/8/layout/list1"/>
    <dgm:cxn modelId="{A13676E3-F414-CB4E-84E8-351CF5AC2080}" type="presOf" srcId="{41C28D8C-846A-8146-939F-3125D527ECC0}" destId="{2783B939-9C65-3449-A95D-562DCAF1960A}" srcOrd="0" destOrd="0" presId="urn:microsoft.com/office/officeart/2005/8/layout/list1"/>
    <dgm:cxn modelId="{29B26CA5-C657-9140-8BE5-FE2050684EBB}" type="presOf" srcId="{11957ABE-3BF0-694C-8D77-B5CC70798469}" destId="{37E96905-1289-7447-861E-CF737926941D}" srcOrd="0" destOrd="0" presId="urn:microsoft.com/office/officeart/2005/8/layout/list1"/>
    <dgm:cxn modelId="{3AEF4A66-CB7D-134F-A9AA-3C66F3FF5CAC}" type="presOf" srcId="{11957ABE-3BF0-694C-8D77-B5CC70798469}" destId="{7C7D1F28-FC81-2B4C-B638-51FA7C3E441C}" srcOrd="1" destOrd="0" presId="urn:microsoft.com/office/officeart/2005/8/layout/list1"/>
    <dgm:cxn modelId="{3FD66794-B670-B340-8902-260B47B3BF22}" srcId="{8B36DE0E-F5DD-5647-A5F6-25D7BA1FC0B6}" destId="{288B21DA-F5F2-9B4C-B621-0406A1ABC32F}" srcOrd="2" destOrd="0" parTransId="{0B64A7D0-BFAB-5046-9864-4D65749F95B8}" sibTransId="{7E129263-4948-B34F-8F77-03BF1C6A8F73}"/>
    <dgm:cxn modelId="{68A217E9-BE99-6444-9234-6B5182928866}" srcId="{8B36DE0E-F5DD-5647-A5F6-25D7BA1FC0B6}" destId="{11957ABE-3BF0-694C-8D77-B5CC70798469}" srcOrd="3" destOrd="0" parTransId="{715F30F5-CA50-6444-8609-7D7420853319}" sibTransId="{50B9BAE9-B290-CC45-AF2F-A50C9332E7EE}"/>
    <dgm:cxn modelId="{5E8AD070-3179-A944-AF0F-5B577D5E08D5}" srcId="{8B36DE0E-F5DD-5647-A5F6-25D7BA1FC0B6}" destId="{E4191BAB-32F0-D24F-9E88-C8B529BB243E}" srcOrd="1" destOrd="0" parTransId="{6EA9CFB3-81EF-0C4A-9BF3-50A3CE4DAC36}" sibTransId="{48026632-382C-B64E-93B4-3D0739FFBF74}"/>
    <dgm:cxn modelId="{23907A8D-9704-0D4A-B1E4-ABCA1C398AF3}" type="presOf" srcId="{E4191BAB-32F0-D24F-9E88-C8B529BB243E}" destId="{55727CB4-9D30-F548-845A-9319F7A49A43}" srcOrd="1" destOrd="0" presId="urn:microsoft.com/office/officeart/2005/8/layout/list1"/>
    <dgm:cxn modelId="{53DA6AD7-4641-8E45-B220-DFB09C91BDE0}" type="presOf" srcId="{41C28D8C-846A-8146-939F-3125D527ECC0}" destId="{758D8D6B-3E66-064B-802A-B0B6B6F3AE6A}" srcOrd="1" destOrd="0" presId="urn:microsoft.com/office/officeart/2005/8/layout/list1"/>
    <dgm:cxn modelId="{1F2C85B1-A76D-C64E-A472-BCED69B8EA84}" type="presOf" srcId="{8B36DE0E-F5DD-5647-A5F6-25D7BA1FC0B6}" destId="{624583D0-2B77-2645-B222-8B1D5B3AF04C}" srcOrd="0" destOrd="0" presId="urn:microsoft.com/office/officeart/2005/8/layout/list1"/>
    <dgm:cxn modelId="{22353E50-CC90-974A-9EE1-8E59CF7EF6CB}" srcId="{8B36DE0E-F5DD-5647-A5F6-25D7BA1FC0B6}" destId="{307375F8-94C1-9B41-A582-B9C43BF821CD}" srcOrd="0" destOrd="0" parTransId="{5E6B3E70-65E2-3341-ACF6-7D5CA1B1C7F5}" sibTransId="{8DCEC1AD-F98B-A345-B2F6-8DD17E436418}"/>
    <dgm:cxn modelId="{38FBC422-5262-E84B-A01A-7A757F62357C}" type="presOf" srcId="{288B21DA-F5F2-9B4C-B621-0406A1ABC32F}" destId="{7663A433-CD97-534E-8E30-A6B8DED23374}" srcOrd="1" destOrd="0" presId="urn:microsoft.com/office/officeart/2005/8/layout/list1"/>
    <dgm:cxn modelId="{095508D7-C4A4-1640-B78C-EF599F4F188B}" type="presParOf" srcId="{624583D0-2B77-2645-B222-8B1D5B3AF04C}" destId="{5EF6BB50-9AB3-4D45-AC6C-11E0B31A9CE9}" srcOrd="0" destOrd="0" presId="urn:microsoft.com/office/officeart/2005/8/layout/list1"/>
    <dgm:cxn modelId="{DC2E4974-4820-FC4D-AD28-62921137C646}" type="presParOf" srcId="{5EF6BB50-9AB3-4D45-AC6C-11E0B31A9CE9}" destId="{F4047A7C-8340-8647-A8E2-7C70DB27FDBC}" srcOrd="0" destOrd="0" presId="urn:microsoft.com/office/officeart/2005/8/layout/list1"/>
    <dgm:cxn modelId="{F0954F69-BB19-AF48-8AD1-CE4663EA1B07}" type="presParOf" srcId="{5EF6BB50-9AB3-4D45-AC6C-11E0B31A9CE9}" destId="{766F0177-798B-C34D-AFE2-CB13176D4209}" srcOrd="1" destOrd="0" presId="urn:microsoft.com/office/officeart/2005/8/layout/list1"/>
    <dgm:cxn modelId="{62B1D117-8434-A14F-AF5A-148DA5888947}" type="presParOf" srcId="{624583D0-2B77-2645-B222-8B1D5B3AF04C}" destId="{FB13BA31-5116-B344-BD12-2FE3FFEBB441}" srcOrd="1" destOrd="0" presId="urn:microsoft.com/office/officeart/2005/8/layout/list1"/>
    <dgm:cxn modelId="{39F9C680-344D-9549-A081-1FED87CA3CF5}" type="presParOf" srcId="{624583D0-2B77-2645-B222-8B1D5B3AF04C}" destId="{B8A83F2F-7161-1141-9D1B-F261288A400D}" srcOrd="2" destOrd="0" presId="urn:microsoft.com/office/officeart/2005/8/layout/list1"/>
    <dgm:cxn modelId="{9B68BE7B-6332-044B-8D64-98F9AC89DE7E}" type="presParOf" srcId="{624583D0-2B77-2645-B222-8B1D5B3AF04C}" destId="{EED4AA45-261B-B64B-920A-586FB172757F}" srcOrd="3" destOrd="0" presId="urn:microsoft.com/office/officeart/2005/8/layout/list1"/>
    <dgm:cxn modelId="{5A1F7205-F0CE-1247-8B0D-4798302CE0F4}" type="presParOf" srcId="{624583D0-2B77-2645-B222-8B1D5B3AF04C}" destId="{E0FEEB63-2112-8940-9CD7-07B60C29A081}" srcOrd="4" destOrd="0" presId="urn:microsoft.com/office/officeart/2005/8/layout/list1"/>
    <dgm:cxn modelId="{06039F08-FF0B-7649-85C3-11CE70F0BB90}" type="presParOf" srcId="{E0FEEB63-2112-8940-9CD7-07B60C29A081}" destId="{43EAF4AA-B88D-D643-A50B-55509C4BB30B}" srcOrd="0" destOrd="0" presId="urn:microsoft.com/office/officeart/2005/8/layout/list1"/>
    <dgm:cxn modelId="{36E90584-FC66-E440-B067-BD561DD538BA}" type="presParOf" srcId="{E0FEEB63-2112-8940-9CD7-07B60C29A081}" destId="{55727CB4-9D30-F548-845A-9319F7A49A43}" srcOrd="1" destOrd="0" presId="urn:microsoft.com/office/officeart/2005/8/layout/list1"/>
    <dgm:cxn modelId="{94C24CC6-1BAB-3646-B68D-F1054D27D3C5}" type="presParOf" srcId="{624583D0-2B77-2645-B222-8B1D5B3AF04C}" destId="{9F035168-19A2-664D-826D-FC3C647F6645}" srcOrd="5" destOrd="0" presId="urn:microsoft.com/office/officeart/2005/8/layout/list1"/>
    <dgm:cxn modelId="{0F54162B-3DA8-BD47-A324-1A2AC122CEF6}" type="presParOf" srcId="{624583D0-2B77-2645-B222-8B1D5B3AF04C}" destId="{EA6B3803-4D8A-144A-901B-6F33AFE80DCD}" srcOrd="6" destOrd="0" presId="urn:microsoft.com/office/officeart/2005/8/layout/list1"/>
    <dgm:cxn modelId="{F8D63DB5-D321-3E4A-BA6F-B042A95DD559}" type="presParOf" srcId="{624583D0-2B77-2645-B222-8B1D5B3AF04C}" destId="{566AB847-4755-EB46-8543-FD21EDBB97C5}" srcOrd="7" destOrd="0" presId="urn:microsoft.com/office/officeart/2005/8/layout/list1"/>
    <dgm:cxn modelId="{4A6A4B77-4800-C74C-A2C3-46E05A70B429}" type="presParOf" srcId="{624583D0-2B77-2645-B222-8B1D5B3AF04C}" destId="{5BB406E7-8D06-F948-9CAF-930CA0D0EF64}" srcOrd="8" destOrd="0" presId="urn:microsoft.com/office/officeart/2005/8/layout/list1"/>
    <dgm:cxn modelId="{DAD3632A-C4E1-A949-B507-647A9593133C}" type="presParOf" srcId="{5BB406E7-8D06-F948-9CAF-930CA0D0EF64}" destId="{BF6ED102-A00B-4E40-93B5-E639E456D113}" srcOrd="0" destOrd="0" presId="urn:microsoft.com/office/officeart/2005/8/layout/list1"/>
    <dgm:cxn modelId="{99C12EF3-40D1-124F-960B-778BFDBEA650}" type="presParOf" srcId="{5BB406E7-8D06-F948-9CAF-930CA0D0EF64}" destId="{7663A433-CD97-534E-8E30-A6B8DED23374}" srcOrd="1" destOrd="0" presId="urn:microsoft.com/office/officeart/2005/8/layout/list1"/>
    <dgm:cxn modelId="{C478AEB5-C584-D245-8577-1482B4B8C3C3}" type="presParOf" srcId="{624583D0-2B77-2645-B222-8B1D5B3AF04C}" destId="{3E391024-1254-744B-A9E7-B3A02078BE2C}" srcOrd="9" destOrd="0" presId="urn:microsoft.com/office/officeart/2005/8/layout/list1"/>
    <dgm:cxn modelId="{4D988237-D0FD-5144-A90B-0DDD6AFD2307}" type="presParOf" srcId="{624583D0-2B77-2645-B222-8B1D5B3AF04C}" destId="{27EB5FBD-8F9B-2142-B2E5-E9D60F660D35}" srcOrd="10" destOrd="0" presId="urn:microsoft.com/office/officeart/2005/8/layout/list1"/>
    <dgm:cxn modelId="{E985B3B7-E92C-3F4D-BF60-4FEC48818A42}" type="presParOf" srcId="{624583D0-2B77-2645-B222-8B1D5B3AF04C}" destId="{95067307-251A-1041-A92F-599A7D170460}" srcOrd="11" destOrd="0" presId="urn:microsoft.com/office/officeart/2005/8/layout/list1"/>
    <dgm:cxn modelId="{D1972265-E244-934F-A2AD-4033074BEC33}" type="presParOf" srcId="{624583D0-2B77-2645-B222-8B1D5B3AF04C}" destId="{26549D0E-275C-044A-B1DC-3189AE3DA7AB}" srcOrd="12" destOrd="0" presId="urn:microsoft.com/office/officeart/2005/8/layout/list1"/>
    <dgm:cxn modelId="{4292C3DF-4D2A-0444-8317-CDFB9A41BB6C}" type="presParOf" srcId="{26549D0E-275C-044A-B1DC-3189AE3DA7AB}" destId="{37E96905-1289-7447-861E-CF737926941D}" srcOrd="0" destOrd="0" presId="urn:microsoft.com/office/officeart/2005/8/layout/list1"/>
    <dgm:cxn modelId="{0465A9DD-D373-6B4E-91AC-F77DA5637F68}" type="presParOf" srcId="{26549D0E-275C-044A-B1DC-3189AE3DA7AB}" destId="{7C7D1F28-FC81-2B4C-B638-51FA7C3E441C}" srcOrd="1" destOrd="0" presId="urn:microsoft.com/office/officeart/2005/8/layout/list1"/>
    <dgm:cxn modelId="{D16970EA-0961-9D45-87F6-A2414FA75674}" type="presParOf" srcId="{624583D0-2B77-2645-B222-8B1D5B3AF04C}" destId="{420542C1-4378-354E-92DD-B90917567043}" srcOrd="13" destOrd="0" presId="urn:microsoft.com/office/officeart/2005/8/layout/list1"/>
    <dgm:cxn modelId="{BA0EBC0B-5C1F-FA44-A340-277C848EF025}" type="presParOf" srcId="{624583D0-2B77-2645-B222-8B1D5B3AF04C}" destId="{5903F415-6C07-2046-A6E9-E1D37AFA0C2A}" srcOrd="14" destOrd="0" presId="urn:microsoft.com/office/officeart/2005/8/layout/list1"/>
    <dgm:cxn modelId="{D40BAEB0-4F99-1B4B-8E76-83C8FDFD73CE}" type="presParOf" srcId="{624583D0-2B77-2645-B222-8B1D5B3AF04C}" destId="{47B0AB25-7896-0B4A-B504-57F33299B06D}" srcOrd="15" destOrd="0" presId="urn:microsoft.com/office/officeart/2005/8/layout/list1"/>
    <dgm:cxn modelId="{24A9280D-79B0-3B41-A8A6-7DDCB7A1872C}" type="presParOf" srcId="{624583D0-2B77-2645-B222-8B1D5B3AF04C}" destId="{811518C5-C6F3-364E-A3B4-7C6966E1AD37}" srcOrd="16" destOrd="0" presId="urn:microsoft.com/office/officeart/2005/8/layout/list1"/>
    <dgm:cxn modelId="{73E5E89F-7AAB-FF4A-BF7C-C111B4E8CA3C}" type="presParOf" srcId="{811518C5-C6F3-364E-A3B4-7C6966E1AD37}" destId="{2783B939-9C65-3449-A95D-562DCAF1960A}" srcOrd="0" destOrd="0" presId="urn:microsoft.com/office/officeart/2005/8/layout/list1"/>
    <dgm:cxn modelId="{BD9372D4-CBCC-114F-926A-CBC6E85BCC66}" type="presParOf" srcId="{811518C5-C6F3-364E-A3B4-7C6966E1AD37}" destId="{758D8D6B-3E66-064B-802A-B0B6B6F3AE6A}" srcOrd="1" destOrd="0" presId="urn:microsoft.com/office/officeart/2005/8/layout/list1"/>
    <dgm:cxn modelId="{177E4FE0-90F1-E940-825A-1E06063DBD69}" type="presParOf" srcId="{624583D0-2B77-2645-B222-8B1D5B3AF04C}" destId="{0607B639-EFDC-224A-B999-8C04D09E1AA3}" srcOrd="17" destOrd="0" presId="urn:microsoft.com/office/officeart/2005/8/layout/list1"/>
    <dgm:cxn modelId="{08A90067-3E89-6740-895B-13E24F818F67}" type="presParOf" srcId="{624583D0-2B77-2645-B222-8B1D5B3AF04C}" destId="{B312E54F-27F4-9F46-8028-20262DDA6EA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5F6363-2F56-504F-981D-2F9E0E98893C}" type="doc">
      <dgm:prSet loTypeId="urn:microsoft.com/office/officeart/2005/8/layout/vList4#1" loCatId="" qsTypeId="urn:microsoft.com/office/officeart/2005/8/quickstyle/simple1" qsCatId="simple" csTypeId="urn:microsoft.com/office/officeart/2005/8/colors/accent0_3" csCatId="mainScheme" phldr="1"/>
      <dgm:spPr/>
    </dgm:pt>
    <dgm:pt modelId="{203962C8-B86B-B64A-B0B5-D186A19D26B6}">
      <dgm:prSet phldrT="[Текст]" custT="1"/>
      <dgm:spPr/>
      <dgm:t>
        <a:bodyPr/>
        <a:lstStyle/>
        <a:p>
          <a:pPr algn="ctr"/>
          <a:r>
            <a:rPr lang="ru-RU" sz="1600" b="0" i="0" dirty="0">
              <a:latin typeface="Times New Roman" panose="02020603050405020304" pitchFamily="18" charset="0"/>
              <a:cs typeface="Times New Roman" panose="02020603050405020304" pitchFamily="18" charset="0"/>
            </a:rPr>
            <a:t>ФЗ-273 « Об образовании в РФ» 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91F2A7-EDB5-0A40-99CF-9E8289BE6F59}" type="parTrans" cxnId="{3CC6FA6D-EBBC-2740-93AF-DF6759A40A40}">
      <dgm:prSet/>
      <dgm:spPr/>
      <dgm:t>
        <a:bodyPr/>
        <a:lstStyle/>
        <a:p>
          <a:endParaRPr lang="ru-RU"/>
        </a:p>
      </dgm:t>
    </dgm:pt>
    <dgm:pt modelId="{6C26653C-8914-0D4C-A34B-F59C9FDD772E}" type="sibTrans" cxnId="{3CC6FA6D-EBBC-2740-93AF-DF6759A40A40}">
      <dgm:prSet/>
      <dgm:spPr/>
      <dgm:t>
        <a:bodyPr/>
        <a:lstStyle/>
        <a:p>
          <a:endParaRPr lang="ru-RU"/>
        </a:p>
      </dgm:t>
    </dgm:pt>
    <dgm:pt modelId="{BFD217D2-99C0-054C-BF5D-0A8005426688}">
      <dgm:prSet phldrT="[Текст]" custT="1"/>
      <dgm:spPr/>
      <dgm:t>
        <a:bodyPr/>
        <a:lstStyle/>
        <a:p>
          <a:r>
            <a:rPr lang="ru-RU" sz="11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Методическое пособие от 10 августа 2015 года для обучения (инструктирования) сотрудников учреждений МСЭ и других организаций по вопросам обеспечения доступности для инвалидов услуг и объектов, на которых они предоставляются, оказания при этом необходимой помощи </a:t>
          </a:r>
          <a:endParaRPr lang="ru-RU" sz="11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73C170-BC22-4042-825F-A0BF332C186F}" type="parTrans" cxnId="{E027660F-961C-1046-ADFB-108469EEF4D5}">
      <dgm:prSet/>
      <dgm:spPr/>
      <dgm:t>
        <a:bodyPr/>
        <a:lstStyle/>
        <a:p>
          <a:endParaRPr lang="ru-RU"/>
        </a:p>
      </dgm:t>
    </dgm:pt>
    <dgm:pt modelId="{2ECFB6F2-97D4-D84A-B066-70E440C9E378}" type="sibTrans" cxnId="{E027660F-961C-1046-ADFB-108469EEF4D5}">
      <dgm:prSet/>
      <dgm:spPr/>
      <dgm:t>
        <a:bodyPr/>
        <a:lstStyle/>
        <a:p>
          <a:endParaRPr lang="ru-RU"/>
        </a:p>
      </dgm:t>
    </dgm:pt>
    <dgm:pt modelId="{86655941-C833-0247-94BF-01CABF2CC0E4}">
      <dgm:prSet phldrT="[Текст]" custT="1"/>
      <dgm:spPr/>
      <dgm:t>
        <a:bodyPr/>
        <a:lstStyle/>
        <a:p>
          <a:pPr algn="ctr"/>
          <a:r>
            <a:rPr lang="ru-RU" sz="14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Конституция РФ" (принята всенародным голосованием 12.12.1993 с изменениями, одобренными в ходе общероссийского голосования 01.07.2020)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D88989-BB5E-E04E-8010-6A34CB142AEE}" type="parTrans" cxnId="{FE09ED98-758F-0447-A428-8F351E74CF35}">
      <dgm:prSet/>
      <dgm:spPr/>
      <dgm:t>
        <a:bodyPr/>
        <a:lstStyle/>
        <a:p>
          <a:endParaRPr lang="ru-RU"/>
        </a:p>
      </dgm:t>
    </dgm:pt>
    <dgm:pt modelId="{9BF0C2EE-63ED-844C-A2D3-671435BD7139}" type="sibTrans" cxnId="{FE09ED98-758F-0447-A428-8F351E74CF35}">
      <dgm:prSet/>
      <dgm:spPr/>
      <dgm:t>
        <a:bodyPr/>
        <a:lstStyle/>
        <a:p>
          <a:endParaRPr lang="ru-RU"/>
        </a:p>
      </dgm:t>
    </dgm:pt>
    <dgm:pt modelId="{62874156-3495-7742-8474-CC4975AEDD2F}">
      <dgm:prSet phldrT="[Текст]" custT="1"/>
      <dgm:spPr/>
      <dgm:t>
        <a:bodyPr/>
        <a:lstStyle/>
        <a:p>
          <a:pPr algn="ctr"/>
          <a:r>
            <a:rPr lang="ru-RU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"Семейный кодекс Российской Федерации" от 29.12.1995 </a:t>
          </a:r>
          <a:r>
            <a:rPr lang="en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N 223-</a:t>
          </a:r>
          <a:r>
            <a:rPr lang="ru-RU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ФЗ (ред. от 04.02.2021, с изм. от 02.03.2021)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7D924D-F409-A34B-BCD7-D7B7C95343EC}" type="parTrans" cxnId="{06D9769E-F2F7-544D-ABD2-EBF5CC3EA372}">
      <dgm:prSet/>
      <dgm:spPr/>
      <dgm:t>
        <a:bodyPr/>
        <a:lstStyle/>
        <a:p>
          <a:endParaRPr lang="ru-RU"/>
        </a:p>
      </dgm:t>
    </dgm:pt>
    <dgm:pt modelId="{86471185-2340-5E4B-9C6E-45BF295DAEF0}" type="sibTrans" cxnId="{06D9769E-F2F7-544D-ABD2-EBF5CC3EA372}">
      <dgm:prSet/>
      <dgm:spPr/>
      <dgm:t>
        <a:bodyPr/>
        <a:lstStyle/>
        <a:p>
          <a:endParaRPr lang="ru-RU"/>
        </a:p>
      </dgm:t>
    </dgm:pt>
    <dgm:pt modelId="{C557D67F-6B8A-1148-B022-EA67C00177B0}">
      <dgm:prSet phldrT="[Текст]" custT="1"/>
      <dgm:spPr/>
      <dgm:t>
        <a:bodyPr/>
        <a:lstStyle/>
        <a:p>
          <a:pPr algn="ctr"/>
          <a:r>
            <a:rPr lang="ru-RU" sz="14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"О социальной защите инвалидов в Российской Федерации" от 24.11.1995 </a:t>
          </a:r>
          <a:r>
            <a:rPr lang="en" sz="14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N 181-</a:t>
          </a:r>
          <a:r>
            <a:rPr lang="ru-RU" sz="14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ФЗ (последняя редакция)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7807C3-DC97-D94D-BDE8-8AB34E8F9335}" type="parTrans" cxnId="{FCED6B8E-043E-8642-B303-9AF59360CF12}">
      <dgm:prSet/>
      <dgm:spPr/>
      <dgm:t>
        <a:bodyPr/>
        <a:lstStyle/>
        <a:p>
          <a:endParaRPr lang="ru-RU"/>
        </a:p>
      </dgm:t>
    </dgm:pt>
    <dgm:pt modelId="{054C8481-D7B9-DE4D-8C2C-B2476FC73F17}" type="sibTrans" cxnId="{FCED6B8E-043E-8642-B303-9AF59360CF12}">
      <dgm:prSet/>
      <dgm:spPr/>
      <dgm:t>
        <a:bodyPr/>
        <a:lstStyle/>
        <a:p>
          <a:endParaRPr lang="ru-RU"/>
        </a:p>
      </dgm:t>
    </dgm:pt>
    <dgm:pt modelId="{1269FA3D-E67D-5D4E-9350-A1739564042B}" type="pres">
      <dgm:prSet presAssocID="{6D5F6363-2F56-504F-981D-2F9E0E98893C}" presName="linear" presStyleCnt="0">
        <dgm:presLayoutVars>
          <dgm:dir/>
          <dgm:resizeHandles val="exact"/>
        </dgm:presLayoutVars>
      </dgm:prSet>
      <dgm:spPr/>
    </dgm:pt>
    <dgm:pt modelId="{29B0146F-1916-E24A-B155-325A829E3762}" type="pres">
      <dgm:prSet presAssocID="{86655941-C833-0247-94BF-01CABF2CC0E4}" presName="comp" presStyleCnt="0"/>
      <dgm:spPr/>
    </dgm:pt>
    <dgm:pt modelId="{20B78490-D4D5-2C4E-AE2C-BC1B59DBC4CD}" type="pres">
      <dgm:prSet presAssocID="{86655941-C833-0247-94BF-01CABF2CC0E4}" presName="box" presStyleLbl="node1" presStyleIdx="0" presStyleCnt="5"/>
      <dgm:spPr/>
      <dgm:t>
        <a:bodyPr/>
        <a:lstStyle/>
        <a:p>
          <a:endParaRPr lang="ru-RU"/>
        </a:p>
      </dgm:t>
    </dgm:pt>
    <dgm:pt modelId="{A34782A3-DE5B-6942-BA03-6D37318487BC}" type="pres">
      <dgm:prSet presAssocID="{86655941-C833-0247-94BF-01CABF2CC0E4}" presName="img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4000" b="-34000"/>
          </a:stretch>
        </a:blipFill>
      </dgm:spPr>
    </dgm:pt>
    <dgm:pt modelId="{C9C1C97B-D562-634A-BC96-8554366DDA27}" type="pres">
      <dgm:prSet presAssocID="{86655941-C833-0247-94BF-01CABF2CC0E4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2E573-05D0-4143-A1E7-32B58CB87CC0}" type="pres">
      <dgm:prSet presAssocID="{9BF0C2EE-63ED-844C-A2D3-671435BD7139}" presName="spacer" presStyleCnt="0"/>
      <dgm:spPr/>
    </dgm:pt>
    <dgm:pt modelId="{EF78177E-A842-0C40-8357-FA6F6B773691}" type="pres">
      <dgm:prSet presAssocID="{62874156-3495-7742-8474-CC4975AEDD2F}" presName="comp" presStyleCnt="0"/>
      <dgm:spPr/>
    </dgm:pt>
    <dgm:pt modelId="{37D11B01-206E-0A42-9092-174798FC03B4}" type="pres">
      <dgm:prSet presAssocID="{62874156-3495-7742-8474-CC4975AEDD2F}" presName="box" presStyleLbl="node1" presStyleIdx="1" presStyleCnt="5"/>
      <dgm:spPr/>
      <dgm:t>
        <a:bodyPr/>
        <a:lstStyle/>
        <a:p>
          <a:endParaRPr lang="ru-RU"/>
        </a:p>
      </dgm:t>
    </dgm:pt>
    <dgm:pt modelId="{F8EDEDC8-8DB7-DF4F-B746-CD8B614808EA}" type="pres">
      <dgm:prSet presAssocID="{62874156-3495-7742-8474-CC4975AEDD2F}" presName="img" presStyleLbl="fgImgPlace1" presStyleIdx="1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4000" b="-34000"/>
          </a:stretch>
        </a:blipFill>
      </dgm:spPr>
    </dgm:pt>
    <dgm:pt modelId="{B876A230-07C1-4942-B868-EAF2E6CF031C}" type="pres">
      <dgm:prSet presAssocID="{62874156-3495-7742-8474-CC4975AEDD2F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40EADC-9434-3544-95AB-0A96B026040E}" type="pres">
      <dgm:prSet presAssocID="{86471185-2340-5E4B-9C6E-45BF295DAEF0}" presName="spacer" presStyleCnt="0"/>
      <dgm:spPr/>
    </dgm:pt>
    <dgm:pt modelId="{4F21856E-6C76-CB43-9826-0A35A6CB8896}" type="pres">
      <dgm:prSet presAssocID="{203962C8-B86B-B64A-B0B5-D186A19D26B6}" presName="comp" presStyleCnt="0"/>
      <dgm:spPr/>
    </dgm:pt>
    <dgm:pt modelId="{3C1B7FFE-B4ED-854B-90C0-C4F56DEFA0AF}" type="pres">
      <dgm:prSet presAssocID="{203962C8-B86B-B64A-B0B5-D186A19D26B6}" presName="box" presStyleLbl="node1" presStyleIdx="2" presStyleCnt="5"/>
      <dgm:spPr/>
      <dgm:t>
        <a:bodyPr/>
        <a:lstStyle/>
        <a:p>
          <a:endParaRPr lang="ru-RU"/>
        </a:p>
      </dgm:t>
    </dgm:pt>
    <dgm:pt modelId="{A6CAEB2D-2774-4342-A74E-E4555AD83F8A}" type="pres">
      <dgm:prSet presAssocID="{203962C8-B86B-B64A-B0B5-D186A19D26B6}" presName="img" presStyleLbl="fgImgPlace1" presStyleIdx="2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4000" b="-34000"/>
          </a:stretch>
        </a:blipFill>
      </dgm:spPr>
    </dgm:pt>
    <dgm:pt modelId="{91E83C63-C637-BC49-AF77-C6D353F48B72}" type="pres">
      <dgm:prSet presAssocID="{203962C8-B86B-B64A-B0B5-D186A19D26B6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33621-1B4C-B842-8C3C-4B36FA16B3EA}" type="pres">
      <dgm:prSet presAssocID="{6C26653C-8914-0D4C-A34B-F59C9FDD772E}" presName="spacer" presStyleCnt="0"/>
      <dgm:spPr/>
    </dgm:pt>
    <dgm:pt modelId="{D2877108-7768-7B42-98E0-13B0B8873020}" type="pres">
      <dgm:prSet presAssocID="{BFD217D2-99C0-054C-BF5D-0A8005426688}" presName="comp" presStyleCnt="0"/>
      <dgm:spPr/>
    </dgm:pt>
    <dgm:pt modelId="{E7D179D7-5878-374D-9C31-591DCFA3BF03}" type="pres">
      <dgm:prSet presAssocID="{BFD217D2-99C0-054C-BF5D-0A8005426688}" presName="box" presStyleLbl="node1" presStyleIdx="3" presStyleCnt="5"/>
      <dgm:spPr/>
      <dgm:t>
        <a:bodyPr/>
        <a:lstStyle/>
        <a:p>
          <a:endParaRPr lang="ru-RU"/>
        </a:p>
      </dgm:t>
    </dgm:pt>
    <dgm:pt modelId="{A5F147C5-15B9-8B42-ACC3-EFD95156B67A}" type="pres">
      <dgm:prSet presAssocID="{BFD217D2-99C0-054C-BF5D-0A8005426688}" presName="img" presStyleLbl="fgImgPlace1" presStyleIdx="3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4000" b="-34000"/>
          </a:stretch>
        </a:blipFill>
      </dgm:spPr>
    </dgm:pt>
    <dgm:pt modelId="{7BA952C1-2FAD-394B-A5C7-07801DC8F7CB}" type="pres">
      <dgm:prSet presAssocID="{BFD217D2-99C0-054C-BF5D-0A8005426688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2E747C-2D99-AE41-9056-DA04643B770C}" type="pres">
      <dgm:prSet presAssocID="{2ECFB6F2-97D4-D84A-B066-70E440C9E378}" presName="spacer" presStyleCnt="0"/>
      <dgm:spPr/>
    </dgm:pt>
    <dgm:pt modelId="{0521B8BC-0C4A-1C4A-8FA5-CD75C7F68B1C}" type="pres">
      <dgm:prSet presAssocID="{C557D67F-6B8A-1148-B022-EA67C00177B0}" presName="comp" presStyleCnt="0"/>
      <dgm:spPr/>
    </dgm:pt>
    <dgm:pt modelId="{661C64D6-364A-7D44-8994-193FC63AC4D0}" type="pres">
      <dgm:prSet presAssocID="{C557D67F-6B8A-1148-B022-EA67C00177B0}" presName="box" presStyleLbl="node1" presStyleIdx="4" presStyleCnt="5"/>
      <dgm:spPr/>
      <dgm:t>
        <a:bodyPr/>
        <a:lstStyle/>
        <a:p>
          <a:endParaRPr lang="ru-RU"/>
        </a:p>
      </dgm:t>
    </dgm:pt>
    <dgm:pt modelId="{4DC8B98A-2D8B-FE40-A02E-F604E884FCA4}" type="pres">
      <dgm:prSet presAssocID="{C557D67F-6B8A-1148-B022-EA67C00177B0}" presName="img" presStyleLbl="fgImgPlace1" presStyleIdx="4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5000" b="-55000"/>
          </a:stretch>
        </a:blipFill>
      </dgm:spPr>
    </dgm:pt>
    <dgm:pt modelId="{C68E0A19-3431-664E-AE28-A65617DABE2E}" type="pres">
      <dgm:prSet presAssocID="{C557D67F-6B8A-1148-B022-EA67C00177B0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C93E37-0D5C-BB4D-9D27-FAEDE7B895D3}" type="presOf" srcId="{BFD217D2-99C0-054C-BF5D-0A8005426688}" destId="{7BA952C1-2FAD-394B-A5C7-07801DC8F7CB}" srcOrd="1" destOrd="0" presId="urn:microsoft.com/office/officeart/2005/8/layout/vList4#1"/>
    <dgm:cxn modelId="{AEF7B0C9-1D4F-8D46-8366-0A4657B12813}" type="presOf" srcId="{86655941-C833-0247-94BF-01CABF2CC0E4}" destId="{20B78490-D4D5-2C4E-AE2C-BC1B59DBC4CD}" srcOrd="0" destOrd="0" presId="urn:microsoft.com/office/officeart/2005/8/layout/vList4#1"/>
    <dgm:cxn modelId="{06D9769E-F2F7-544D-ABD2-EBF5CC3EA372}" srcId="{6D5F6363-2F56-504F-981D-2F9E0E98893C}" destId="{62874156-3495-7742-8474-CC4975AEDD2F}" srcOrd="1" destOrd="0" parTransId="{DE7D924D-F409-A34B-BCD7-D7B7C95343EC}" sibTransId="{86471185-2340-5E4B-9C6E-45BF295DAEF0}"/>
    <dgm:cxn modelId="{76453062-7B23-8645-A92D-9826A62FA576}" type="presOf" srcId="{86655941-C833-0247-94BF-01CABF2CC0E4}" destId="{C9C1C97B-D562-634A-BC96-8554366DDA27}" srcOrd="1" destOrd="0" presId="urn:microsoft.com/office/officeart/2005/8/layout/vList4#1"/>
    <dgm:cxn modelId="{8DB5B926-28D8-EB4E-880C-4EBE6E289656}" type="presOf" srcId="{C557D67F-6B8A-1148-B022-EA67C00177B0}" destId="{661C64D6-364A-7D44-8994-193FC63AC4D0}" srcOrd="0" destOrd="0" presId="urn:microsoft.com/office/officeart/2005/8/layout/vList4#1"/>
    <dgm:cxn modelId="{1E33FE3E-3212-4649-BC33-30F066D5509A}" type="presOf" srcId="{203962C8-B86B-B64A-B0B5-D186A19D26B6}" destId="{91E83C63-C637-BC49-AF77-C6D353F48B72}" srcOrd="1" destOrd="0" presId="urn:microsoft.com/office/officeart/2005/8/layout/vList4#1"/>
    <dgm:cxn modelId="{FE09ED98-758F-0447-A428-8F351E74CF35}" srcId="{6D5F6363-2F56-504F-981D-2F9E0E98893C}" destId="{86655941-C833-0247-94BF-01CABF2CC0E4}" srcOrd="0" destOrd="0" parTransId="{68D88989-BB5E-E04E-8010-6A34CB142AEE}" sibTransId="{9BF0C2EE-63ED-844C-A2D3-671435BD7139}"/>
    <dgm:cxn modelId="{0E66F56D-9964-1C43-A81B-24E237457917}" type="presOf" srcId="{BFD217D2-99C0-054C-BF5D-0A8005426688}" destId="{E7D179D7-5878-374D-9C31-591DCFA3BF03}" srcOrd="0" destOrd="0" presId="urn:microsoft.com/office/officeart/2005/8/layout/vList4#1"/>
    <dgm:cxn modelId="{135B5074-86EB-3545-9008-E1A6CFFA9850}" type="presOf" srcId="{62874156-3495-7742-8474-CC4975AEDD2F}" destId="{37D11B01-206E-0A42-9092-174798FC03B4}" srcOrd="0" destOrd="0" presId="urn:microsoft.com/office/officeart/2005/8/layout/vList4#1"/>
    <dgm:cxn modelId="{E027660F-961C-1046-ADFB-108469EEF4D5}" srcId="{6D5F6363-2F56-504F-981D-2F9E0E98893C}" destId="{BFD217D2-99C0-054C-BF5D-0A8005426688}" srcOrd="3" destOrd="0" parTransId="{AD73C170-BC22-4042-825F-A0BF332C186F}" sibTransId="{2ECFB6F2-97D4-D84A-B066-70E440C9E378}"/>
    <dgm:cxn modelId="{EFD5173A-96A0-3B49-A878-B4D843D91194}" type="presOf" srcId="{203962C8-B86B-B64A-B0B5-D186A19D26B6}" destId="{3C1B7FFE-B4ED-854B-90C0-C4F56DEFA0AF}" srcOrd="0" destOrd="0" presId="urn:microsoft.com/office/officeart/2005/8/layout/vList4#1"/>
    <dgm:cxn modelId="{B6302DC2-D736-F74D-B7EC-CA9587FEA30E}" type="presOf" srcId="{C557D67F-6B8A-1148-B022-EA67C00177B0}" destId="{C68E0A19-3431-664E-AE28-A65617DABE2E}" srcOrd="1" destOrd="0" presId="urn:microsoft.com/office/officeart/2005/8/layout/vList4#1"/>
    <dgm:cxn modelId="{48896296-D6C0-ED42-A85D-5B0121B506A6}" type="presOf" srcId="{62874156-3495-7742-8474-CC4975AEDD2F}" destId="{B876A230-07C1-4942-B868-EAF2E6CF031C}" srcOrd="1" destOrd="0" presId="urn:microsoft.com/office/officeart/2005/8/layout/vList4#1"/>
    <dgm:cxn modelId="{2C6CA24B-8104-8E49-A613-A5AD9A6432CA}" type="presOf" srcId="{6D5F6363-2F56-504F-981D-2F9E0E98893C}" destId="{1269FA3D-E67D-5D4E-9350-A1739564042B}" srcOrd="0" destOrd="0" presId="urn:microsoft.com/office/officeart/2005/8/layout/vList4#1"/>
    <dgm:cxn modelId="{FCED6B8E-043E-8642-B303-9AF59360CF12}" srcId="{6D5F6363-2F56-504F-981D-2F9E0E98893C}" destId="{C557D67F-6B8A-1148-B022-EA67C00177B0}" srcOrd="4" destOrd="0" parTransId="{437807C3-DC97-D94D-BDE8-8AB34E8F9335}" sibTransId="{054C8481-D7B9-DE4D-8C2C-B2476FC73F17}"/>
    <dgm:cxn modelId="{3CC6FA6D-EBBC-2740-93AF-DF6759A40A40}" srcId="{6D5F6363-2F56-504F-981D-2F9E0E98893C}" destId="{203962C8-B86B-B64A-B0B5-D186A19D26B6}" srcOrd="2" destOrd="0" parTransId="{E891F2A7-EDB5-0A40-99CF-9E8289BE6F59}" sibTransId="{6C26653C-8914-0D4C-A34B-F59C9FDD772E}"/>
    <dgm:cxn modelId="{D9AD2046-6F74-5845-A755-1D76C463F27A}" type="presParOf" srcId="{1269FA3D-E67D-5D4E-9350-A1739564042B}" destId="{29B0146F-1916-E24A-B155-325A829E3762}" srcOrd="0" destOrd="0" presId="urn:microsoft.com/office/officeart/2005/8/layout/vList4#1"/>
    <dgm:cxn modelId="{B9B7712C-CB30-4241-BB55-0E000371D0FB}" type="presParOf" srcId="{29B0146F-1916-E24A-B155-325A829E3762}" destId="{20B78490-D4D5-2C4E-AE2C-BC1B59DBC4CD}" srcOrd="0" destOrd="0" presId="urn:microsoft.com/office/officeart/2005/8/layout/vList4#1"/>
    <dgm:cxn modelId="{D7882967-6E71-F340-B695-E8B425A4305B}" type="presParOf" srcId="{29B0146F-1916-E24A-B155-325A829E3762}" destId="{A34782A3-DE5B-6942-BA03-6D37318487BC}" srcOrd="1" destOrd="0" presId="urn:microsoft.com/office/officeart/2005/8/layout/vList4#1"/>
    <dgm:cxn modelId="{B75E4CA9-A939-DB4E-A1BF-E3CC210B96BE}" type="presParOf" srcId="{29B0146F-1916-E24A-B155-325A829E3762}" destId="{C9C1C97B-D562-634A-BC96-8554366DDA27}" srcOrd="2" destOrd="0" presId="urn:microsoft.com/office/officeart/2005/8/layout/vList4#1"/>
    <dgm:cxn modelId="{B5B6EE69-6E23-F447-A108-010FCAB253AA}" type="presParOf" srcId="{1269FA3D-E67D-5D4E-9350-A1739564042B}" destId="{0B12E573-05D0-4143-A1E7-32B58CB87CC0}" srcOrd="1" destOrd="0" presId="urn:microsoft.com/office/officeart/2005/8/layout/vList4#1"/>
    <dgm:cxn modelId="{27F7CB22-4D67-814A-9349-0F7BF7ACCEEA}" type="presParOf" srcId="{1269FA3D-E67D-5D4E-9350-A1739564042B}" destId="{EF78177E-A842-0C40-8357-FA6F6B773691}" srcOrd="2" destOrd="0" presId="urn:microsoft.com/office/officeart/2005/8/layout/vList4#1"/>
    <dgm:cxn modelId="{85CAFD39-52CB-8D41-BF49-6DC916B14D7A}" type="presParOf" srcId="{EF78177E-A842-0C40-8357-FA6F6B773691}" destId="{37D11B01-206E-0A42-9092-174798FC03B4}" srcOrd="0" destOrd="0" presId="urn:microsoft.com/office/officeart/2005/8/layout/vList4#1"/>
    <dgm:cxn modelId="{E1509172-315C-F24A-B8D1-8BDA9FE76EE7}" type="presParOf" srcId="{EF78177E-A842-0C40-8357-FA6F6B773691}" destId="{F8EDEDC8-8DB7-DF4F-B746-CD8B614808EA}" srcOrd="1" destOrd="0" presId="urn:microsoft.com/office/officeart/2005/8/layout/vList4#1"/>
    <dgm:cxn modelId="{4215C466-BF6C-EF4E-90A5-A4F64FC2CA63}" type="presParOf" srcId="{EF78177E-A842-0C40-8357-FA6F6B773691}" destId="{B876A230-07C1-4942-B868-EAF2E6CF031C}" srcOrd="2" destOrd="0" presId="urn:microsoft.com/office/officeart/2005/8/layout/vList4#1"/>
    <dgm:cxn modelId="{66BACE61-8023-B141-92E7-F1CF1106F0A9}" type="presParOf" srcId="{1269FA3D-E67D-5D4E-9350-A1739564042B}" destId="{C540EADC-9434-3544-95AB-0A96B026040E}" srcOrd="3" destOrd="0" presId="urn:microsoft.com/office/officeart/2005/8/layout/vList4#1"/>
    <dgm:cxn modelId="{00CBF53A-A41D-2A49-8229-DA7753533351}" type="presParOf" srcId="{1269FA3D-E67D-5D4E-9350-A1739564042B}" destId="{4F21856E-6C76-CB43-9826-0A35A6CB8896}" srcOrd="4" destOrd="0" presId="urn:microsoft.com/office/officeart/2005/8/layout/vList4#1"/>
    <dgm:cxn modelId="{051846E3-718A-1D49-BAD5-D304BC3C769E}" type="presParOf" srcId="{4F21856E-6C76-CB43-9826-0A35A6CB8896}" destId="{3C1B7FFE-B4ED-854B-90C0-C4F56DEFA0AF}" srcOrd="0" destOrd="0" presId="urn:microsoft.com/office/officeart/2005/8/layout/vList4#1"/>
    <dgm:cxn modelId="{CF313BAA-8FA2-3548-9A10-0D0FCAC6FB0B}" type="presParOf" srcId="{4F21856E-6C76-CB43-9826-0A35A6CB8896}" destId="{A6CAEB2D-2774-4342-A74E-E4555AD83F8A}" srcOrd="1" destOrd="0" presId="urn:microsoft.com/office/officeart/2005/8/layout/vList4#1"/>
    <dgm:cxn modelId="{38E06AC8-3C60-1B48-8CAD-F687580F3F4C}" type="presParOf" srcId="{4F21856E-6C76-CB43-9826-0A35A6CB8896}" destId="{91E83C63-C637-BC49-AF77-C6D353F48B72}" srcOrd="2" destOrd="0" presId="urn:microsoft.com/office/officeart/2005/8/layout/vList4#1"/>
    <dgm:cxn modelId="{CA5EA3DD-9AF8-EC4C-8057-724B9F3ABA92}" type="presParOf" srcId="{1269FA3D-E67D-5D4E-9350-A1739564042B}" destId="{BB233621-1B4C-B842-8C3C-4B36FA16B3EA}" srcOrd="5" destOrd="0" presId="urn:microsoft.com/office/officeart/2005/8/layout/vList4#1"/>
    <dgm:cxn modelId="{D503E08D-3A4F-6849-8AAE-601121A7DE65}" type="presParOf" srcId="{1269FA3D-E67D-5D4E-9350-A1739564042B}" destId="{D2877108-7768-7B42-98E0-13B0B8873020}" srcOrd="6" destOrd="0" presId="urn:microsoft.com/office/officeart/2005/8/layout/vList4#1"/>
    <dgm:cxn modelId="{4E6E92A9-80C1-9A48-AD80-EDE2F9BCC907}" type="presParOf" srcId="{D2877108-7768-7B42-98E0-13B0B8873020}" destId="{E7D179D7-5878-374D-9C31-591DCFA3BF03}" srcOrd="0" destOrd="0" presId="urn:microsoft.com/office/officeart/2005/8/layout/vList4#1"/>
    <dgm:cxn modelId="{A6E18AD2-9E18-5D4F-BA07-DB3ED83B3CDB}" type="presParOf" srcId="{D2877108-7768-7B42-98E0-13B0B8873020}" destId="{A5F147C5-15B9-8B42-ACC3-EFD95156B67A}" srcOrd="1" destOrd="0" presId="urn:microsoft.com/office/officeart/2005/8/layout/vList4#1"/>
    <dgm:cxn modelId="{2BB846FB-6B62-ED45-A0FC-37E32F6744EC}" type="presParOf" srcId="{D2877108-7768-7B42-98E0-13B0B8873020}" destId="{7BA952C1-2FAD-394B-A5C7-07801DC8F7CB}" srcOrd="2" destOrd="0" presId="urn:microsoft.com/office/officeart/2005/8/layout/vList4#1"/>
    <dgm:cxn modelId="{B3814EF4-A458-4B4A-A198-4C9650BB5DA5}" type="presParOf" srcId="{1269FA3D-E67D-5D4E-9350-A1739564042B}" destId="{612E747C-2D99-AE41-9056-DA04643B770C}" srcOrd="7" destOrd="0" presId="urn:microsoft.com/office/officeart/2005/8/layout/vList4#1"/>
    <dgm:cxn modelId="{D8BBCE8A-2B3C-2547-A3CC-5318E3B72F7C}" type="presParOf" srcId="{1269FA3D-E67D-5D4E-9350-A1739564042B}" destId="{0521B8BC-0C4A-1C4A-8FA5-CD75C7F68B1C}" srcOrd="8" destOrd="0" presId="urn:microsoft.com/office/officeart/2005/8/layout/vList4#1"/>
    <dgm:cxn modelId="{4313E99F-DF37-1F4F-9B15-68B8009342C1}" type="presParOf" srcId="{0521B8BC-0C4A-1C4A-8FA5-CD75C7F68B1C}" destId="{661C64D6-364A-7D44-8994-193FC63AC4D0}" srcOrd="0" destOrd="0" presId="urn:microsoft.com/office/officeart/2005/8/layout/vList4#1"/>
    <dgm:cxn modelId="{07FE1981-60B9-5F4A-B4C5-4BA9869E60D6}" type="presParOf" srcId="{0521B8BC-0C4A-1C4A-8FA5-CD75C7F68B1C}" destId="{4DC8B98A-2D8B-FE40-A02E-F604E884FCA4}" srcOrd="1" destOrd="0" presId="urn:microsoft.com/office/officeart/2005/8/layout/vList4#1"/>
    <dgm:cxn modelId="{55314349-0DC9-BF42-BF34-0D309B2C3746}" type="presParOf" srcId="{0521B8BC-0C4A-1C4A-8FA5-CD75C7F68B1C}" destId="{C68E0A19-3431-664E-AE28-A65617DABE2E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23D068-4F3A-3445-A7DC-35ED15C7125F}" type="doc">
      <dgm:prSet loTypeId="urn:microsoft.com/office/officeart/2005/8/layout/vList4#2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36933934-A7CD-FE4A-BCAC-BBB025E5B04F}">
      <dgm:prSet phldrT="[Текст]" custT="1"/>
      <dgm:spPr/>
      <dgm:t>
        <a:bodyPr/>
        <a:lstStyle/>
        <a:p>
          <a:pPr algn="ctr"/>
          <a:r>
            <a:rPr lang="ru-RU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Российской Федерации от 14 октября 2013 г. </a:t>
          </a:r>
          <a:r>
            <a:rPr lang="en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N 1145 "</a:t>
          </a:r>
          <a:r>
            <a:rPr lang="ru-RU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Об утверждении образца свидетельства об обучении и порядка его выдачи лицам с ограниченными возможностями здоровья (с различными формами умственной отсталости)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5A64DC-9FBC-4046-86FB-EA89E27304EA}" type="parTrans" cxnId="{23F943E4-4BF6-9443-A18F-E034618C2CDD}">
      <dgm:prSet/>
      <dgm:spPr/>
      <dgm:t>
        <a:bodyPr/>
        <a:lstStyle/>
        <a:p>
          <a:endParaRPr lang="ru-RU"/>
        </a:p>
      </dgm:t>
    </dgm:pt>
    <dgm:pt modelId="{8BD35FB9-8508-9A46-B689-7F142C3DF6D1}" type="sibTrans" cxnId="{23F943E4-4BF6-9443-A18F-E034618C2CDD}">
      <dgm:prSet/>
      <dgm:spPr/>
      <dgm:t>
        <a:bodyPr/>
        <a:lstStyle/>
        <a:p>
          <a:endParaRPr lang="ru-RU"/>
        </a:p>
      </dgm:t>
    </dgm:pt>
    <dgm:pt modelId="{7E5D6C80-D436-D549-94E6-9C7FF1CD56EF}">
      <dgm:prSet phldrT="[Текст]" custT="1"/>
      <dgm:spPr/>
      <dgm:t>
        <a:bodyPr/>
        <a:lstStyle/>
        <a:p>
          <a:pPr algn="ctr"/>
          <a:r>
            <a:rPr lang="ru-RU" sz="20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образовательная инициатива «Наша новая школа» (утверждена Президентом Российской Федерации Д.А. Медведевым 04 февраля 2010 года, Пр-271).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D6FD7A-6E26-9640-BB5B-5D3EDAAC4D51}" type="parTrans" cxnId="{C0DF87E6-DF2B-7E4E-BF80-2E2548600D8F}">
      <dgm:prSet/>
      <dgm:spPr/>
      <dgm:t>
        <a:bodyPr/>
        <a:lstStyle/>
        <a:p>
          <a:endParaRPr lang="ru-RU"/>
        </a:p>
      </dgm:t>
    </dgm:pt>
    <dgm:pt modelId="{480E6413-4852-EB46-B27C-A2318FB7E853}" type="sibTrans" cxnId="{C0DF87E6-DF2B-7E4E-BF80-2E2548600D8F}">
      <dgm:prSet/>
      <dgm:spPr/>
      <dgm:t>
        <a:bodyPr/>
        <a:lstStyle/>
        <a:p>
          <a:endParaRPr lang="ru-RU"/>
        </a:p>
      </dgm:t>
    </dgm:pt>
    <dgm:pt modelId="{F0900514-976E-244A-B66C-E1C6A4E75786}">
      <dgm:prSet phldrT="[Текст]" custT="1"/>
      <dgm:spPr/>
      <dgm:t>
        <a:bodyPr/>
        <a:lstStyle/>
        <a:p>
          <a:pPr algn="ctr"/>
          <a:r>
            <a:rPr lang="ru-RU" sz="16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Указ «О национальной стратегии действий в интересах детей на 2012-2017 годы» № 761 от 01.06.2012</a:t>
          </a:r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Федерации об образовательных учреждениях, в которых обучаются (воспитываются) дети с ОВЗ» 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538719-0260-7942-8AAD-1FD6235E3B13}" type="parTrans" cxnId="{AA79401E-4261-7D4B-897C-0C9620BEAB11}">
      <dgm:prSet/>
      <dgm:spPr/>
      <dgm:t>
        <a:bodyPr/>
        <a:lstStyle/>
        <a:p>
          <a:endParaRPr lang="ru-RU"/>
        </a:p>
      </dgm:t>
    </dgm:pt>
    <dgm:pt modelId="{946A4756-C050-184B-B568-43D2AFD75071}" type="sibTrans" cxnId="{AA79401E-4261-7D4B-897C-0C9620BEAB11}">
      <dgm:prSet/>
      <dgm:spPr/>
      <dgm:t>
        <a:bodyPr/>
        <a:lstStyle/>
        <a:p>
          <a:endParaRPr lang="ru-RU"/>
        </a:p>
      </dgm:t>
    </dgm:pt>
    <dgm:pt modelId="{4C7BAF86-3D12-AD48-8B27-AFD4C723AADD}" type="pres">
      <dgm:prSet presAssocID="{C823D068-4F3A-3445-A7DC-35ED15C7125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133AC8-6D17-2D46-ADF5-93BDA9F32794}" type="pres">
      <dgm:prSet presAssocID="{36933934-A7CD-FE4A-BCAC-BBB025E5B04F}" presName="comp" presStyleCnt="0"/>
      <dgm:spPr/>
    </dgm:pt>
    <dgm:pt modelId="{AE66E89B-CBAE-7445-9FDB-8F5E2FACFCFB}" type="pres">
      <dgm:prSet presAssocID="{36933934-A7CD-FE4A-BCAC-BBB025E5B04F}" presName="box" presStyleLbl="node1" presStyleIdx="0" presStyleCnt="3" custScaleY="95808"/>
      <dgm:spPr/>
      <dgm:t>
        <a:bodyPr/>
        <a:lstStyle/>
        <a:p>
          <a:endParaRPr lang="ru-RU"/>
        </a:p>
      </dgm:t>
    </dgm:pt>
    <dgm:pt modelId="{4B6BC011-8519-9443-847B-BE8F4DC9DA84}" type="pres">
      <dgm:prSet presAssocID="{36933934-A7CD-FE4A-BCAC-BBB025E5B04F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6000" r="-16000"/>
          </a:stretch>
        </a:blipFill>
      </dgm:spPr>
    </dgm:pt>
    <dgm:pt modelId="{3988DCBD-71A6-EE48-A601-90629D6D4D45}" type="pres">
      <dgm:prSet presAssocID="{36933934-A7CD-FE4A-BCAC-BBB025E5B04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F5417-FF96-B146-B1BA-439448E18BFB}" type="pres">
      <dgm:prSet presAssocID="{8BD35FB9-8508-9A46-B689-7F142C3DF6D1}" presName="spacer" presStyleCnt="0"/>
      <dgm:spPr/>
    </dgm:pt>
    <dgm:pt modelId="{EAADA984-F1E1-5348-B090-65D96EC51118}" type="pres">
      <dgm:prSet presAssocID="{7E5D6C80-D436-D549-94E6-9C7FF1CD56EF}" presName="comp" presStyleCnt="0"/>
      <dgm:spPr/>
    </dgm:pt>
    <dgm:pt modelId="{0902EFD7-6227-B241-BDF0-9AC22928BF67}" type="pres">
      <dgm:prSet presAssocID="{7E5D6C80-D436-D549-94E6-9C7FF1CD56EF}" presName="box" presStyleLbl="node1" presStyleIdx="1" presStyleCnt="3"/>
      <dgm:spPr/>
      <dgm:t>
        <a:bodyPr/>
        <a:lstStyle/>
        <a:p>
          <a:endParaRPr lang="ru-RU"/>
        </a:p>
      </dgm:t>
    </dgm:pt>
    <dgm:pt modelId="{063BE057-8322-4240-B9BF-F37A0090AFD6}" type="pres">
      <dgm:prSet presAssocID="{7E5D6C80-D436-D549-94E6-9C7FF1CD56EF}" presName="img" presStyleLbl="fgImgPlace1" presStyleIdx="1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6000" r="-16000"/>
          </a:stretch>
        </a:blipFill>
      </dgm:spPr>
    </dgm:pt>
    <dgm:pt modelId="{BF4D3E3A-B9DE-E047-AA96-6AC824003FB1}" type="pres">
      <dgm:prSet presAssocID="{7E5D6C80-D436-D549-94E6-9C7FF1CD56E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62F1E4-446F-C845-9488-0E435B85165A}" type="pres">
      <dgm:prSet presAssocID="{480E6413-4852-EB46-B27C-A2318FB7E853}" presName="spacer" presStyleCnt="0"/>
      <dgm:spPr/>
    </dgm:pt>
    <dgm:pt modelId="{D74E511F-8D35-874E-94F9-62E6E59866A6}" type="pres">
      <dgm:prSet presAssocID="{F0900514-976E-244A-B66C-E1C6A4E75786}" presName="comp" presStyleCnt="0"/>
      <dgm:spPr/>
    </dgm:pt>
    <dgm:pt modelId="{FB61618A-E754-B04F-A028-E7D052567410}" type="pres">
      <dgm:prSet presAssocID="{F0900514-976E-244A-B66C-E1C6A4E75786}" presName="box" presStyleLbl="node1" presStyleIdx="2" presStyleCnt="3"/>
      <dgm:spPr/>
      <dgm:t>
        <a:bodyPr/>
        <a:lstStyle/>
        <a:p>
          <a:endParaRPr lang="ru-RU"/>
        </a:p>
      </dgm:t>
    </dgm:pt>
    <dgm:pt modelId="{93018819-EB0C-2544-8B2E-909BD108C2AF}" type="pres">
      <dgm:prSet presAssocID="{F0900514-976E-244A-B66C-E1C6A4E75786}" presName="img" presStyleLbl="fgImgPlace1" presStyleIdx="2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7000" b="-27000"/>
          </a:stretch>
        </a:blipFill>
      </dgm:spPr>
    </dgm:pt>
    <dgm:pt modelId="{F255DC96-9CB9-6D43-B13B-AEACF5630C21}" type="pres">
      <dgm:prSet presAssocID="{F0900514-976E-244A-B66C-E1C6A4E75786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6D4090-D64A-C648-944C-E6BF65840988}" type="presOf" srcId="{F0900514-976E-244A-B66C-E1C6A4E75786}" destId="{FB61618A-E754-B04F-A028-E7D052567410}" srcOrd="0" destOrd="0" presId="urn:microsoft.com/office/officeart/2005/8/layout/vList4#2"/>
    <dgm:cxn modelId="{109D9D48-3357-174D-B7E0-45BB7E6B154A}" type="presOf" srcId="{36933934-A7CD-FE4A-BCAC-BBB025E5B04F}" destId="{AE66E89B-CBAE-7445-9FDB-8F5E2FACFCFB}" srcOrd="0" destOrd="0" presId="urn:microsoft.com/office/officeart/2005/8/layout/vList4#2"/>
    <dgm:cxn modelId="{C0DF87E6-DF2B-7E4E-BF80-2E2548600D8F}" srcId="{C823D068-4F3A-3445-A7DC-35ED15C7125F}" destId="{7E5D6C80-D436-D549-94E6-9C7FF1CD56EF}" srcOrd="1" destOrd="0" parTransId="{D5D6FD7A-6E26-9640-BB5B-5D3EDAAC4D51}" sibTransId="{480E6413-4852-EB46-B27C-A2318FB7E853}"/>
    <dgm:cxn modelId="{C3A696F9-F7CC-6A40-91F7-7B137270ACDF}" type="presOf" srcId="{C823D068-4F3A-3445-A7DC-35ED15C7125F}" destId="{4C7BAF86-3D12-AD48-8B27-AFD4C723AADD}" srcOrd="0" destOrd="0" presId="urn:microsoft.com/office/officeart/2005/8/layout/vList4#2"/>
    <dgm:cxn modelId="{2687F4A5-0169-3F43-ADA0-F84BA3851044}" type="presOf" srcId="{7E5D6C80-D436-D549-94E6-9C7FF1CD56EF}" destId="{0902EFD7-6227-B241-BDF0-9AC22928BF67}" srcOrd="0" destOrd="0" presId="urn:microsoft.com/office/officeart/2005/8/layout/vList4#2"/>
    <dgm:cxn modelId="{22690889-F8F1-D04F-BFCA-F2D7F1494034}" type="presOf" srcId="{36933934-A7CD-FE4A-BCAC-BBB025E5B04F}" destId="{3988DCBD-71A6-EE48-A601-90629D6D4D45}" srcOrd="1" destOrd="0" presId="urn:microsoft.com/office/officeart/2005/8/layout/vList4#2"/>
    <dgm:cxn modelId="{AA79401E-4261-7D4B-897C-0C9620BEAB11}" srcId="{C823D068-4F3A-3445-A7DC-35ED15C7125F}" destId="{F0900514-976E-244A-B66C-E1C6A4E75786}" srcOrd="2" destOrd="0" parTransId="{21538719-0260-7942-8AAD-1FD6235E3B13}" sibTransId="{946A4756-C050-184B-B568-43D2AFD75071}"/>
    <dgm:cxn modelId="{23F943E4-4BF6-9443-A18F-E034618C2CDD}" srcId="{C823D068-4F3A-3445-A7DC-35ED15C7125F}" destId="{36933934-A7CD-FE4A-BCAC-BBB025E5B04F}" srcOrd="0" destOrd="0" parTransId="{875A64DC-9FBC-4046-86FB-EA89E27304EA}" sibTransId="{8BD35FB9-8508-9A46-B689-7F142C3DF6D1}"/>
    <dgm:cxn modelId="{2F41E5D6-18C5-B043-A918-6F2882DFE2B6}" type="presOf" srcId="{F0900514-976E-244A-B66C-E1C6A4E75786}" destId="{F255DC96-9CB9-6D43-B13B-AEACF5630C21}" srcOrd="1" destOrd="0" presId="urn:microsoft.com/office/officeart/2005/8/layout/vList4#2"/>
    <dgm:cxn modelId="{B0191182-80E9-8C4B-89D1-C6A123AD21A6}" type="presOf" srcId="{7E5D6C80-D436-D549-94E6-9C7FF1CD56EF}" destId="{BF4D3E3A-B9DE-E047-AA96-6AC824003FB1}" srcOrd="1" destOrd="0" presId="urn:microsoft.com/office/officeart/2005/8/layout/vList4#2"/>
    <dgm:cxn modelId="{096DCCED-BA21-7246-8D04-118B5226C0DD}" type="presParOf" srcId="{4C7BAF86-3D12-AD48-8B27-AFD4C723AADD}" destId="{DD133AC8-6D17-2D46-ADF5-93BDA9F32794}" srcOrd="0" destOrd="0" presId="urn:microsoft.com/office/officeart/2005/8/layout/vList4#2"/>
    <dgm:cxn modelId="{EC4DDF97-289B-B446-808E-20D065DD8380}" type="presParOf" srcId="{DD133AC8-6D17-2D46-ADF5-93BDA9F32794}" destId="{AE66E89B-CBAE-7445-9FDB-8F5E2FACFCFB}" srcOrd="0" destOrd="0" presId="urn:microsoft.com/office/officeart/2005/8/layout/vList4#2"/>
    <dgm:cxn modelId="{7B0B8CEF-9281-5B44-B78A-40FA40683DB1}" type="presParOf" srcId="{DD133AC8-6D17-2D46-ADF5-93BDA9F32794}" destId="{4B6BC011-8519-9443-847B-BE8F4DC9DA84}" srcOrd="1" destOrd="0" presId="urn:microsoft.com/office/officeart/2005/8/layout/vList4#2"/>
    <dgm:cxn modelId="{49F0EFE1-6210-FD4A-9D9B-0D9696110FEA}" type="presParOf" srcId="{DD133AC8-6D17-2D46-ADF5-93BDA9F32794}" destId="{3988DCBD-71A6-EE48-A601-90629D6D4D45}" srcOrd="2" destOrd="0" presId="urn:microsoft.com/office/officeart/2005/8/layout/vList4#2"/>
    <dgm:cxn modelId="{0D611875-5145-5343-A8C0-428F15E11275}" type="presParOf" srcId="{4C7BAF86-3D12-AD48-8B27-AFD4C723AADD}" destId="{811F5417-FF96-B146-B1BA-439448E18BFB}" srcOrd="1" destOrd="0" presId="urn:microsoft.com/office/officeart/2005/8/layout/vList4#2"/>
    <dgm:cxn modelId="{BD639FD9-465E-C64B-8AD0-A346632A9D4B}" type="presParOf" srcId="{4C7BAF86-3D12-AD48-8B27-AFD4C723AADD}" destId="{EAADA984-F1E1-5348-B090-65D96EC51118}" srcOrd="2" destOrd="0" presId="urn:microsoft.com/office/officeart/2005/8/layout/vList4#2"/>
    <dgm:cxn modelId="{CB3172CA-CAEB-C241-A2B5-D7C63305AD66}" type="presParOf" srcId="{EAADA984-F1E1-5348-B090-65D96EC51118}" destId="{0902EFD7-6227-B241-BDF0-9AC22928BF67}" srcOrd="0" destOrd="0" presId="urn:microsoft.com/office/officeart/2005/8/layout/vList4#2"/>
    <dgm:cxn modelId="{A7616065-D4E5-F845-96A6-C7AB126CFAF9}" type="presParOf" srcId="{EAADA984-F1E1-5348-B090-65D96EC51118}" destId="{063BE057-8322-4240-B9BF-F37A0090AFD6}" srcOrd="1" destOrd="0" presId="urn:microsoft.com/office/officeart/2005/8/layout/vList4#2"/>
    <dgm:cxn modelId="{0584B9BC-020C-5546-BDAD-29B753025A5B}" type="presParOf" srcId="{EAADA984-F1E1-5348-B090-65D96EC51118}" destId="{BF4D3E3A-B9DE-E047-AA96-6AC824003FB1}" srcOrd="2" destOrd="0" presId="urn:microsoft.com/office/officeart/2005/8/layout/vList4#2"/>
    <dgm:cxn modelId="{FCD467E6-5F4F-D949-8650-2BAF76A21530}" type="presParOf" srcId="{4C7BAF86-3D12-AD48-8B27-AFD4C723AADD}" destId="{4F62F1E4-446F-C845-9488-0E435B85165A}" srcOrd="3" destOrd="0" presId="urn:microsoft.com/office/officeart/2005/8/layout/vList4#2"/>
    <dgm:cxn modelId="{C1814D57-DAFA-2945-B485-BE5B6359A388}" type="presParOf" srcId="{4C7BAF86-3D12-AD48-8B27-AFD4C723AADD}" destId="{D74E511F-8D35-874E-94F9-62E6E59866A6}" srcOrd="4" destOrd="0" presId="urn:microsoft.com/office/officeart/2005/8/layout/vList4#2"/>
    <dgm:cxn modelId="{47BADC20-0B57-E847-A21B-3A73AC672FAE}" type="presParOf" srcId="{D74E511F-8D35-874E-94F9-62E6E59866A6}" destId="{FB61618A-E754-B04F-A028-E7D052567410}" srcOrd="0" destOrd="0" presId="urn:microsoft.com/office/officeart/2005/8/layout/vList4#2"/>
    <dgm:cxn modelId="{9451F197-A3D2-6544-ADCC-229A671E7077}" type="presParOf" srcId="{D74E511F-8D35-874E-94F9-62E6E59866A6}" destId="{93018819-EB0C-2544-8B2E-909BD108C2AF}" srcOrd="1" destOrd="0" presId="urn:microsoft.com/office/officeart/2005/8/layout/vList4#2"/>
    <dgm:cxn modelId="{7539CD8F-D08B-8B41-9C5B-6D247FD5B053}" type="presParOf" srcId="{D74E511F-8D35-874E-94F9-62E6E59866A6}" destId="{F255DC96-9CB9-6D43-B13B-AEACF5630C21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F4A0C5-7D76-2842-A991-B75B29BB4638}" type="doc">
      <dgm:prSet loTypeId="urn:microsoft.com/office/officeart/2005/8/layout/vList4#3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6636242-77CF-0C40-BDBF-397EBE2C526F}">
      <dgm:prSet phldrT="[Текст]"/>
      <dgm:spPr/>
      <dgm:t>
        <a:bodyPr/>
        <a:lstStyle/>
        <a:p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Российской Федерации от 19 декабря 2014 года №1598 «Об утверждении федерального государственного образовательного стандарта начального общего образования обучающихся с ограниченными возможностями здоровья (Приказ 1598 от 19.12.14) </a:t>
          </a:r>
          <a:endParaRPr lang="ru-RU" dirty="0"/>
        </a:p>
      </dgm:t>
    </dgm:pt>
    <dgm:pt modelId="{8C763225-B30B-424A-B466-D00F10ADE633}" type="parTrans" cxnId="{0D063E40-0AB8-BF42-98F4-12E36926A9D4}">
      <dgm:prSet/>
      <dgm:spPr/>
      <dgm:t>
        <a:bodyPr/>
        <a:lstStyle/>
        <a:p>
          <a:endParaRPr lang="ru-RU"/>
        </a:p>
      </dgm:t>
    </dgm:pt>
    <dgm:pt modelId="{3C367B75-9EB0-F947-A3DC-9E4CEACCC9E6}" type="sibTrans" cxnId="{0D063E40-0AB8-BF42-98F4-12E36926A9D4}">
      <dgm:prSet/>
      <dgm:spPr/>
      <dgm:t>
        <a:bodyPr/>
        <a:lstStyle/>
        <a:p>
          <a:endParaRPr lang="ru-RU"/>
        </a:p>
      </dgm:t>
    </dgm:pt>
    <dgm:pt modelId="{85CBE7AB-21A3-5443-9935-4B97333815FB}">
      <dgm:prSet phldrT="[Текст]"/>
      <dgm:spPr/>
      <dgm:t>
        <a:bodyPr/>
        <a:lstStyle/>
        <a:p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Российской Федерации от 19 декабря 2014 года №1599 «Об утверждении федерального государственного образовательного стандарта образования обучающихся с умственной отсталостью (Приказ 1599 от 19.12.14) </a:t>
          </a:r>
          <a:endParaRPr lang="ru-RU" dirty="0"/>
        </a:p>
      </dgm:t>
    </dgm:pt>
    <dgm:pt modelId="{663803E6-E250-1544-B02E-86BA1BFCFD35}" type="parTrans" cxnId="{5319E8F7-D523-9E4B-B82C-3E4908263D16}">
      <dgm:prSet/>
      <dgm:spPr/>
      <dgm:t>
        <a:bodyPr/>
        <a:lstStyle/>
        <a:p>
          <a:endParaRPr lang="ru-RU"/>
        </a:p>
      </dgm:t>
    </dgm:pt>
    <dgm:pt modelId="{D7DF71DF-42C1-CF4C-B016-8B8ED84D6734}" type="sibTrans" cxnId="{5319E8F7-D523-9E4B-B82C-3E4908263D16}">
      <dgm:prSet/>
      <dgm:spPr/>
      <dgm:t>
        <a:bodyPr/>
        <a:lstStyle/>
        <a:p>
          <a:endParaRPr lang="ru-RU"/>
        </a:p>
      </dgm:t>
    </dgm:pt>
    <dgm:pt modelId="{43862235-4376-8342-8B95-18320B481E83}">
      <dgm:prSet phldrT="[Текст]"/>
      <dgm:spPr/>
      <dgm:t>
        <a:bodyPr/>
        <a:lstStyle/>
        <a:p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Российской Федерации от 09.11.2015 года №1309 «Об утверждении порядка обеспечения условий доступности для инвалидов объектов и услуг, на которых они предоставляются»</a:t>
          </a:r>
          <a:endParaRPr lang="ru-RU" dirty="0"/>
        </a:p>
      </dgm:t>
    </dgm:pt>
    <dgm:pt modelId="{00FA5C8D-EE7F-E74F-9B0F-B7597997F3A0}" type="parTrans" cxnId="{554ED9B4-B830-7146-B2E9-8BC159E8A12A}">
      <dgm:prSet/>
      <dgm:spPr/>
      <dgm:t>
        <a:bodyPr/>
        <a:lstStyle/>
        <a:p>
          <a:endParaRPr lang="ru-RU"/>
        </a:p>
      </dgm:t>
    </dgm:pt>
    <dgm:pt modelId="{F3417CF9-2B1C-DA4D-AF41-DAF0922941AD}" type="sibTrans" cxnId="{554ED9B4-B830-7146-B2E9-8BC159E8A12A}">
      <dgm:prSet/>
      <dgm:spPr/>
      <dgm:t>
        <a:bodyPr/>
        <a:lstStyle/>
        <a:p>
          <a:endParaRPr lang="ru-RU"/>
        </a:p>
      </dgm:t>
    </dgm:pt>
    <dgm:pt modelId="{12468B70-9C4C-C946-BBB5-C10AA46B0D87}">
      <dgm:prSet phldrT="[Текст]"/>
      <dgm:spPr/>
      <dgm:t>
        <a:bodyPr/>
        <a:lstStyle/>
        <a:p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РФ от 20 сентября 2013 г. № 1082 «Об утверждении Положения о психолого-медико-педагогической комиссии»</a:t>
          </a:r>
          <a:endParaRPr lang="ru-RU" dirty="0"/>
        </a:p>
      </dgm:t>
    </dgm:pt>
    <dgm:pt modelId="{CB54806A-69D4-7843-86FB-5B0ACB9B6C21}" type="parTrans" cxnId="{0ADF752A-220C-2A4E-A694-FC4EE4E780F0}">
      <dgm:prSet/>
      <dgm:spPr/>
      <dgm:t>
        <a:bodyPr/>
        <a:lstStyle/>
        <a:p>
          <a:endParaRPr lang="ru-RU"/>
        </a:p>
      </dgm:t>
    </dgm:pt>
    <dgm:pt modelId="{164B72FB-EDC2-F943-A1B5-40D347CB1767}" type="sibTrans" cxnId="{0ADF752A-220C-2A4E-A694-FC4EE4E780F0}">
      <dgm:prSet/>
      <dgm:spPr/>
      <dgm:t>
        <a:bodyPr/>
        <a:lstStyle/>
        <a:p>
          <a:endParaRPr lang="ru-RU"/>
        </a:p>
      </dgm:t>
    </dgm:pt>
    <dgm:pt modelId="{75E74239-2E49-074A-BA99-4D2522A1C6DC}">
      <dgm:prSet phldrT="[Текст]"/>
      <dgm:spPr/>
      <dgm:t>
        <a:bodyPr/>
        <a:lstStyle/>
        <a:p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Минтруда России №527н от 30 июля 2015 г. «Об утверждении порядка обеспечения условий доступности для инвалидов объектов и предоставляемых услуг в сфере труда, занятости и социальной защиты населения, а также оказания им при этом необходимой помощи» </a:t>
          </a:r>
          <a:endParaRPr lang="ru-RU" dirty="0"/>
        </a:p>
      </dgm:t>
    </dgm:pt>
    <dgm:pt modelId="{27102A41-7B5C-4B46-A7A0-7733CE35A6B3}" type="parTrans" cxnId="{363FD546-6AC8-AC43-9807-6E18BC13FFF7}">
      <dgm:prSet/>
      <dgm:spPr/>
      <dgm:t>
        <a:bodyPr/>
        <a:lstStyle/>
        <a:p>
          <a:endParaRPr lang="ru-RU"/>
        </a:p>
      </dgm:t>
    </dgm:pt>
    <dgm:pt modelId="{0BFE7B43-1E05-5B4B-9DE1-7F7F362DC41F}" type="sibTrans" cxnId="{363FD546-6AC8-AC43-9807-6E18BC13FFF7}">
      <dgm:prSet/>
      <dgm:spPr/>
      <dgm:t>
        <a:bodyPr/>
        <a:lstStyle/>
        <a:p>
          <a:endParaRPr lang="ru-RU"/>
        </a:p>
      </dgm:t>
    </dgm:pt>
    <dgm:pt modelId="{D7F0D915-C9B9-674A-B089-400D09DEC77A}">
      <dgm:prSet phldrT="[Текст]"/>
      <dgm:spPr/>
      <dgm:t>
        <a:bodyPr/>
        <a:lstStyle/>
        <a:p>
          <a:r>
            <a:rPr lang="ru-RU" b="0" i="0" u="none">
              <a:latin typeface="Times New Roman" panose="02020603050405020304" pitchFamily="18" charset="0"/>
              <a:cs typeface="Times New Roman" panose="02020603050405020304" pitchFamily="18" charset="0"/>
            </a:rPr>
            <a:t>Письмо Министерства образования и науки РФ от 11 марта 2016 г. № ВК-452/07 «О введении ФГОС ОВЗ» </a:t>
          </a:r>
          <a:endParaRPr lang="ru-RU" dirty="0"/>
        </a:p>
      </dgm:t>
    </dgm:pt>
    <dgm:pt modelId="{0AAC9F2C-0C61-CB4A-9EA0-9C64A623BD09}" type="parTrans" cxnId="{9A069FDF-CAA3-3B4C-9BCA-9AF72C905254}">
      <dgm:prSet/>
      <dgm:spPr/>
      <dgm:t>
        <a:bodyPr/>
        <a:lstStyle/>
        <a:p>
          <a:endParaRPr lang="ru-RU"/>
        </a:p>
      </dgm:t>
    </dgm:pt>
    <dgm:pt modelId="{E88FA826-B85C-214C-A911-6B78FDA9F182}" type="sibTrans" cxnId="{9A069FDF-CAA3-3B4C-9BCA-9AF72C905254}">
      <dgm:prSet/>
      <dgm:spPr/>
      <dgm:t>
        <a:bodyPr/>
        <a:lstStyle/>
        <a:p>
          <a:endParaRPr lang="ru-RU"/>
        </a:p>
      </dgm:t>
    </dgm:pt>
    <dgm:pt modelId="{C835D64B-582C-1245-9C83-861DACA41932}" type="pres">
      <dgm:prSet presAssocID="{5CF4A0C5-7D76-2842-A991-B75B29BB463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DAC626-256C-BC49-B00E-EF3722C05F4E}" type="pres">
      <dgm:prSet presAssocID="{06636242-77CF-0C40-BDBF-397EBE2C526F}" presName="comp" presStyleCnt="0"/>
      <dgm:spPr/>
    </dgm:pt>
    <dgm:pt modelId="{438BE162-9DAA-2F4D-8CFC-C0A017B136EE}" type="pres">
      <dgm:prSet presAssocID="{06636242-77CF-0C40-BDBF-397EBE2C526F}" presName="box" presStyleLbl="node1" presStyleIdx="0" presStyleCnt="6" custLinFactNeighborX="34006" custLinFactNeighborY="-9843"/>
      <dgm:spPr/>
      <dgm:t>
        <a:bodyPr/>
        <a:lstStyle/>
        <a:p>
          <a:endParaRPr lang="ru-RU"/>
        </a:p>
      </dgm:t>
    </dgm:pt>
    <dgm:pt modelId="{193DBCA3-DAA4-5B43-99C1-77726FE79F0B}" type="pres">
      <dgm:prSet presAssocID="{06636242-77CF-0C40-BDBF-397EBE2C526F}" presName="img" presStyleLbl="fgImgPlac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</dgm:spPr>
    </dgm:pt>
    <dgm:pt modelId="{FE7486AD-2BF1-3644-8B3B-BE1F25F1F3C1}" type="pres">
      <dgm:prSet presAssocID="{06636242-77CF-0C40-BDBF-397EBE2C526F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6AF3C-62FC-B34D-ACE9-AF9388E91580}" type="pres">
      <dgm:prSet presAssocID="{3C367B75-9EB0-F947-A3DC-9E4CEACCC9E6}" presName="spacer" presStyleCnt="0"/>
      <dgm:spPr/>
    </dgm:pt>
    <dgm:pt modelId="{F4C8EF02-BFBB-6C4F-90ED-D986A6B768A3}" type="pres">
      <dgm:prSet presAssocID="{85CBE7AB-21A3-5443-9935-4B97333815FB}" presName="comp" presStyleCnt="0"/>
      <dgm:spPr/>
    </dgm:pt>
    <dgm:pt modelId="{EEA14A7F-1EBB-AA44-A396-40C2743DD4A2}" type="pres">
      <dgm:prSet presAssocID="{85CBE7AB-21A3-5443-9935-4B97333815FB}" presName="box" presStyleLbl="node1" presStyleIdx="1" presStyleCnt="6"/>
      <dgm:spPr/>
      <dgm:t>
        <a:bodyPr/>
        <a:lstStyle/>
        <a:p>
          <a:endParaRPr lang="ru-RU"/>
        </a:p>
      </dgm:t>
    </dgm:pt>
    <dgm:pt modelId="{8789CA85-F02C-4344-A299-AD5157EB51FF}" type="pres">
      <dgm:prSet presAssocID="{85CBE7AB-21A3-5443-9935-4B97333815FB}" presName="img" presStyleLbl="fgImgPlace1" presStyleIdx="1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</dgm:spPr>
    </dgm:pt>
    <dgm:pt modelId="{96A8A218-BCAC-D849-B60A-AF73D67274F1}" type="pres">
      <dgm:prSet presAssocID="{85CBE7AB-21A3-5443-9935-4B97333815FB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5F55A-85B7-BC40-9D7C-89212B6E670D}" type="pres">
      <dgm:prSet presAssocID="{D7DF71DF-42C1-CF4C-B016-8B8ED84D6734}" presName="spacer" presStyleCnt="0"/>
      <dgm:spPr/>
    </dgm:pt>
    <dgm:pt modelId="{13A5153D-64B5-9C4D-850F-5E76FAAD2F6A}" type="pres">
      <dgm:prSet presAssocID="{43862235-4376-8342-8B95-18320B481E83}" presName="comp" presStyleCnt="0"/>
      <dgm:spPr/>
    </dgm:pt>
    <dgm:pt modelId="{044CC9E4-14FF-B54A-8C82-57036AE97B48}" type="pres">
      <dgm:prSet presAssocID="{43862235-4376-8342-8B95-18320B481E83}" presName="box" presStyleLbl="node1" presStyleIdx="2" presStyleCnt="6"/>
      <dgm:spPr/>
      <dgm:t>
        <a:bodyPr/>
        <a:lstStyle/>
        <a:p>
          <a:endParaRPr lang="ru-RU"/>
        </a:p>
      </dgm:t>
    </dgm:pt>
    <dgm:pt modelId="{24A5E016-EEDC-2C40-99C0-2E722DE19B8D}" type="pres">
      <dgm:prSet presAssocID="{43862235-4376-8342-8B95-18320B481E83}" presName="img" presStyleLbl="fgImgPlace1" presStyleIdx="2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</dgm:spPr>
    </dgm:pt>
    <dgm:pt modelId="{F854477A-2484-5843-9291-2E57BFA87545}" type="pres">
      <dgm:prSet presAssocID="{43862235-4376-8342-8B95-18320B481E83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0E5B9-515C-3143-9EC1-48ABD561F86A}" type="pres">
      <dgm:prSet presAssocID="{F3417CF9-2B1C-DA4D-AF41-DAF0922941AD}" presName="spacer" presStyleCnt="0"/>
      <dgm:spPr/>
    </dgm:pt>
    <dgm:pt modelId="{B0A19E02-5174-BB4F-B91C-8EDCDDB66192}" type="pres">
      <dgm:prSet presAssocID="{12468B70-9C4C-C946-BBB5-C10AA46B0D87}" presName="comp" presStyleCnt="0"/>
      <dgm:spPr/>
    </dgm:pt>
    <dgm:pt modelId="{70E0FAE6-C90F-6D44-9109-19227361A983}" type="pres">
      <dgm:prSet presAssocID="{12468B70-9C4C-C946-BBB5-C10AA46B0D87}" presName="box" presStyleLbl="node1" presStyleIdx="3" presStyleCnt="6"/>
      <dgm:spPr/>
      <dgm:t>
        <a:bodyPr/>
        <a:lstStyle/>
        <a:p>
          <a:endParaRPr lang="ru-RU"/>
        </a:p>
      </dgm:t>
    </dgm:pt>
    <dgm:pt modelId="{89750042-DFF7-6841-BC71-679DA2823F82}" type="pres">
      <dgm:prSet presAssocID="{12468B70-9C4C-C946-BBB5-C10AA46B0D87}" presName="img" presStyleLbl="fgImgPlace1" presStyleIdx="3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</dgm:spPr>
    </dgm:pt>
    <dgm:pt modelId="{455ECEEC-7B5A-B04B-BC81-4AD9C9D4C80D}" type="pres">
      <dgm:prSet presAssocID="{12468B70-9C4C-C946-BBB5-C10AA46B0D87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15C923-B7AB-6E41-A647-7E3F6F8DA905}" type="pres">
      <dgm:prSet presAssocID="{164B72FB-EDC2-F943-A1B5-40D347CB1767}" presName="spacer" presStyleCnt="0"/>
      <dgm:spPr/>
    </dgm:pt>
    <dgm:pt modelId="{40B2EFCC-D1CA-AE45-9443-EF40A75240A6}" type="pres">
      <dgm:prSet presAssocID="{75E74239-2E49-074A-BA99-4D2522A1C6DC}" presName="comp" presStyleCnt="0"/>
      <dgm:spPr/>
    </dgm:pt>
    <dgm:pt modelId="{36E5526A-7D8D-0B4A-B872-B418E3AEE1C7}" type="pres">
      <dgm:prSet presAssocID="{75E74239-2E49-074A-BA99-4D2522A1C6DC}" presName="box" presStyleLbl="node1" presStyleIdx="4" presStyleCnt="6"/>
      <dgm:spPr/>
      <dgm:t>
        <a:bodyPr/>
        <a:lstStyle/>
        <a:p>
          <a:endParaRPr lang="ru-RU"/>
        </a:p>
      </dgm:t>
    </dgm:pt>
    <dgm:pt modelId="{DD10B750-BB60-C64D-830E-13E4BA8B828A}" type="pres">
      <dgm:prSet presAssocID="{75E74239-2E49-074A-BA99-4D2522A1C6DC}" presName="img" presStyleLbl="fgImgPlace1" presStyleIdx="4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</dgm:spPr>
    </dgm:pt>
    <dgm:pt modelId="{E162594C-5643-8A4E-8179-6B9BFAB89470}" type="pres">
      <dgm:prSet presAssocID="{75E74239-2E49-074A-BA99-4D2522A1C6DC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5FB0E-0BFF-6F46-AE75-49B6B6319105}" type="pres">
      <dgm:prSet presAssocID="{0BFE7B43-1E05-5B4B-9DE1-7F7F362DC41F}" presName="spacer" presStyleCnt="0"/>
      <dgm:spPr/>
    </dgm:pt>
    <dgm:pt modelId="{47F90964-1117-A84C-A785-AC820B6B80C6}" type="pres">
      <dgm:prSet presAssocID="{D7F0D915-C9B9-674A-B089-400D09DEC77A}" presName="comp" presStyleCnt="0"/>
      <dgm:spPr/>
    </dgm:pt>
    <dgm:pt modelId="{2FF3628E-3E13-2342-AF21-B5AF1B456967}" type="pres">
      <dgm:prSet presAssocID="{D7F0D915-C9B9-674A-B089-400D09DEC77A}" presName="box" presStyleLbl="node1" presStyleIdx="5" presStyleCnt="6"/>
      <dgm:spPr/>
      <dgm:t>
        <a:bodyPr/>
        <a:lstStyle/>
        <a:p>
          <a:endParaRPr lang="ru-RU"/>
        </a:p>
      </dgm:t>
    </dgm:pt>
    <dgm:pt modelId="{C0EAE7C6-2DB9-FA45-88EA-2FE00973B045}" type="pres">
      <dgm:prSet presAssocID="{D7F0D915-C9B9-674A-B089-400D09DEC77A}" presName="img" presStyleLbl="fgImgPlace1" presStyleIdx="5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</dgm:spPr>
    </dgm:pt>
    <dgm:pt modelId="{3127B7C6-D29B-8148-A961-65BABF74D211}" type="pres">
      <dgm:prSet presAssocID="{D7F0D915-C9B9-674A-B089-400D09DEC77A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56B7D9-907B-A54D-963A-A80A65D1911B}" type="presOf" srcId="{D7F0D915-C9B9-674A-B089-400D09DEC77A}" destId="{3127B7C6-D29B-8148-A961-65BABF74D211}" srcOrd="1" destOrd="0" presId="urn:microsoft.com/office/officeart/2005/8/layout/vList4#3"/>
    <dgm:cxn modelId="{29424F1C-9529-8A40-8C1D-13CB3CA0B120}" type="presOf" srcId="{12468B70-9C4C-C946-BBB5-C10AA46B0D87}" destId="{70E0FAE6-C90F-6D44-9109-19227361A983}" srcOrd="0" destOrd="0" presId="urn:microsoft.com/office/officeart/2005/8/layout/vList4#3"/>
    <dgm:cxn modelId="{15B97103-1526-9540-A57A-D0AAE2CF16D4}" type="presOf" srcId="{5CF4A0C5-7D76-2842-A991-B75B29BB4638}" destId="{C835D64B-582C-1245-9C83-861DACA41932}" srcOrd="0" destOrd="0" presId="urn:microsoft.com/office/officeart/2005/8/layout/vList4#3"/>
    <dgm:cxn modelId="{378E0878-710A-454E-890E-A61CE3611908}" type="presOf" srcId="{85CBE7AB-21A3-5443-9935-4B97333815FB}" destId="{EEA14A7F-1EBB-AA44-A396-40C2743DD4A2}" srcOrd="0" destOrd="0" presId="urn:microsoft.com/office/officeart/2005/8/layout/vList4#3"/>
    <dgm:cxn modelId="{FE0977B4-AB3E-8C40-BFEA-8F23635B21D1}" type="presOf" srcId="{43862235-4376-8342-8B95-18320B481E83}" destId="{044CC9E4-14FF-B54A-8C82-57036AE97B48}" srcOrd="0" destOrd="0" presId="urn:microsoft.com/office/officeart/2005/8/layout/vList4#3"/>
    <dgm:cxn modelId="{146B5A4F-8FEE-2945-B210-76A80817B502}" type="presOf" srcId="{D7F0D915-C9B9-674A-B089-400D09DEC77A}" destId="{2FF3628E-3E13-2342-AF21-B5AF1B456967}" srcOrd="0" destOrd="0" presId="urn:microsoft.com/office/officeart/2005/8/layout/vList4#3"/>
    <dgm:cxn modelId="{0ADF752A-220C-2A4E-A694-FC4EE4E780F0}" srcId="{5CF4A0C5-7D76-2842-A991-B75B29BB4638}" destId="{12468B70-9C4C-C946-BBB5-C10AA46B0D87}" srcOrd="3" destOrd="0" parTransId="{CB54806A-69D4-7843-86FB-5B0ACB9B6C21}" sibTransId="{164B72FB-EDC2-F943-A1B5-40D347CB1767}"/>
    <dgm:cxn modelId="{B4DCC41B-80CA-1B44-8D1E-70CE04A08A49}" type="presOf" srcId="{75E74239-2E49-074A-BA99-4D2522A1C6DC}" destId="{36E5526A-7D8D-0B4A-B872-B418E3AEE1C7}" srcOrd="0" destOrd="0" presId="urn:microsoft.com/office/officeart/2005/8/layout/vList4#3"/>
    <dgm:cxn modelId="{E6E2A866-62F4-6C46-A5B3-010932F4AC67}" type="presOf" srcId="{12468B70-9C4C-C946-BBB5-C10AA46B0D87}" destId="{455ECEEC-7B5A-B04B-BC81-4AD9C9D4C80D}" srcOrd="1" destOrd="0" presId="urn:microsoft.com/office/officeart/2005/8/layout/vList4#3"/>
    <dgm:cxn modelId="{0D063E40-0AB8-BF42-98F4-12E36926A9D4}" srcId="{5CF4A0C5-7D76-2842-A991-B75B29BB4638}" destId="{06636242-77CF-0C40-BDBF-397EBE2C526F}" srcOrd="0" destOrd="0" parTransId="{8C763225-B30B-424A-B466-D00F10ADE633}" sibTransId="{3C367B75-9EB0-F947-A3DC-9E4CEACCC9E6}"/>
    <dgm:cxn modelId="{363FD546-6AC8-AC43-9807-6E18BC13FFF7}" srcId="{5CF4A0C5-7D76-2842-A991-B75B29BB4638}" destId="{75E74239-2E49-074A-BA99-4D2522A1C6DC}" srcOrd="4" destOrd="0" parTransId="{27102A41-7B5C-4B46-A7A0-7733CE35A6B3}" sibTransId="{0BFE7B43-1E05-5B4B-9DE1-7F7F362DC41F}"/>
    <dgm:cxn modelId="{01CFD601-AEE6-9945-BBAA-EBFF7957807A}" type="presOf" srcId="{85CBE7AB-21A3-5443-9935-4B97333815FB}" destId="{96A8A218-BCAC-D849-B60A-AF73D67274F1}" srcOrd="1" destOrd="0" presId="urn:microsoft.com/office/officeart/2005/8/layout/vList4#3"/>
    <dgm:cxn modelId="{5319E8F7-D523-9E4B-B82C-3E4908263D16}" srcId="{5CF4A0C5-7D76-2842-A991-B75B29BB4638}" destId="{85CBE7AB-21A3-5443-9935-4B97333815FB}" srcOrd="1" destOrd="0" parTransId="{663803E6-E250-1544-B02E-86BA1BFCFD35}" sibTransId="{D7DF71DF-42C1-CF4C-B016-8B8ED84D6734}"/>
    <dgm:cxn modelId="{74D1ED20-EA23-7340-9273-317A21E94F33}" type="presOf" srcId="{75E74239-2E49-074A-BA99-4D2522A1C6DC}" destId="{E162594C-5643-8A4E-8179-6B9BFAB89470}" srcOrd="1" destOrd="0" presId="urn:microsoft.com/office/officeart/2005/8/layout/vList4#3"/>
    <dgm:cxn modelId="{9A069FDF-CAA3-3B4C-9BCA-9AF72C905254}" srcId="{5CF4A0C5-7D76-2842-A991-B75B29BB4638}" destId="{D7F0D915-C9B9-674A-B089-400D09DEC77A}" srcOrd="5" destOrd="0" parTransId="{0AAC9F2C-0C61-CB4A-9EA0-9C64A623BD09}" sibTransId="{E88FA826-B85C-214C-A911-6B78FDA9F182}"/>
    <dgm:cxn modelId="{554ED9B4-B830-7146-B2E9-8BC159E8A12A}" srcId="{5CF4A0C5-7D76-2842-A991-B75B29BB4638}" destId="{43862235-4376-8342-8B95-18320B481E83}" srcOrd="2" destOrd="0" parTransId="{00FA5C8D-EE7F-E74F-9B0F-B7597997F3A0}" sibTransId="{F3417CF9-2B1C-DA4D-AF41-DAF0922941AD}"/>
    <dgm:cxn modelId="{A3D0F800-B340-BD40-9146-93593745C93B}" type="presOf" srcId="{06636242-77CF-0C40-BDBF-397EBE2C526F}" destId="{FE7486AD-2BF1-3644-8B3B-BE1F25F1F3C1}" srcOrd="1" destOrd="0" presId="urn:microsoft.com/office/officeart/2005/8/layout/vList4#3"/>
    <dgm:cxn modelId="{0C0D7577-B087-D34A-BCEA-57D57ABADA43}" type="presOf" srcId="{43862235-4376-8342-8B95-18320B481E83}" destId="{F854477A-2484-5843-9291-2E57BFA87545}" srcOrd="1" destOrd="0" presId="urn:microsoft.com/office/officeart/2005/8/layout/vList4#3"/>
    <dgm:cxn modelId="{145A541A-DA5C-7B46-938B-976AEDF19A0C}" type="presOf" srcId="{06636242-77CF-0C40-BDBF-397EBE2C526F}" destId="{438BE162-9DAA-2F4D-8CFC-C0A017B136EE}" srcOrd="0" destOrd="0" presId="urn:microsoft.com/office/officeart/2005/8/layout/vList4#3"/>
    <dgm:cxn modelId="{3AC8F39F-104E-1244-B081-BD105C3E3F41}" type="presParOf" srcId="{C835D64B-582C-1245-9C83-861DACA41932}" destId="{F1DAC626-256C-BC49-B00E-EF3722C05F4E}" srcOrd="0" destOrd="0" presId="urn:microsoft.com/office/officeart/2005/8/layout/vList4#3"/>
    <dgm:cxn modelId="{6A2AA1AA-2C65-0345-80FA-32037261B408}" type="presParOf" srcId="{F1DAC626-256C-BC49-B00E-EF3722C05F4E}" destId="{438BE162-9DAA-2F4D-8CFC-C0A017B136EE}" srcOrd="0" destOrd="0" presId="urn:microsoft.com/office/officeart/2005/8/layout/vList4#3"/>
    <dgm:cxn modelId="{1DD2F5B7-0A6B-A045-9920-7BBC87B02170}" type="presParOf" srcId="{F1DAC626-256C-BC49-B00E-EF3722C05F4E}" destId="{193DBCA3-DAA4-5B43-99C1-77726FE79F0B}" srcOrd="1" destOrd="0" presId="urn:microsoft.com/office/officeart/2005/8/layout/vList4#3"/>
    <dgm:cxn modelId="{E3D91613-3F39-924B-A821-06DF4AF1A89C}" type="presParOf" srcId="{F1DAC626-256C-BC49-B00E-EF3722C05F4E}" destId="{FE7486AD-2BF1-3644-8B3B-BE1F25F1F3C1}" srcOrd="2" destOrd="0" presId="urn:microsoft.com/office/officeart/2005/8/layout/vList4#3"/>
    <dgm:cxn modelId="{EFFA8AE7-3022-0A47-90C8-7EDAE3A92FD1}" type="presParOf" srcId="{C835D64B-582C-1245-9C83-861DACA41932}" destId="{9DC6AF3C-62FC-B34D-ACE9-AF9388E91580}" srcOrd="1" destOrd="0" presId="urn:microsoft.com/office/officeart/2005/8/layout/vList4#3"/>
    <dgm:cxn modelId="{102D0995-2199-6A42-A0D7-BE35F975DACA}" type="presParOf" srcId="{C835D64B-582C-1245-9C83-861DACA41932}" destId="{F4C8EF02-BFBB-6C4F-90ED-D986A6B768A3}" srcOrd="2" destOrd="0" presId="urn:microsoft.com/office/officeart/2005/8/layout/vList4#3"/>
    <dgm:cxn modelId="{684F8486-ABB9-BD44-8615-C4C3CCA0CFAA}" type="presParOf" srcId="{F4C8EF02-BFBB-6C4F-90ED-D986A6B768A3}" destId="{EEA14A7F-1EBB-AA44-A396-40C2743DD4A2}" srcOrd="0" destOrd="0" presId="urn:microsoft.com/office/officeart/2005/8/layout/vList4#3"/>
    <dgm:cxn modelId="{EB18C545-9743-3F40-ADFC-261D146266B0}" type="presParOf" srcId="{F4C8EF02-BFBB-6C4F-90ED-D986A6B768A3}" destId="{8789CA85-F02C-4344-A299-AD5157EB51FF}" srcOrd="1" destOrd="0" presId="urn:microsoft.com/office/officeart/2005/8/layout/vList4#3"/>
    <dgm:cxn modelId="{12905C9B-69F2-B84A-AEDD-1EDB77AB3591}" type="presParOf" srcId="{F4C8EF02-BFBB-6C4F-90ED-D986A6B768A3}" destId="{96A8A218-BCAC-D849-B60A-AF73D67274F1}" srcOrd="2" destOrd="0" presId="urn:microsoft.com/office/officeart/2005/8/layout/vList4#3"/>
    <dgm:cxn modelId="{6B322715-64DD-1C4E-B841-EEEE201DB4BD}" type="presParOf" srcId="{C835D64B-582C-1245-9C83-861DACA41932}" destId="{8795F55A-85B7-BC40-9D7C-89212B6E670D}" srcOrd="3" destOrd="0" presId="urn:microsoft.com/office/officeart/2005/8/layout/vList4#3"/>
    <dgm:cxn modelId="{DD9935F5-26AA-014B-8E51-DB431D948660}" type="presParOf" srcId="{C835D64B-582C-1245-9C83-861DACA41932}" destId="{13A5153D-64B5-9C4D-850F-5E76FAAD2F6A}" srcOrd="4" destOrd="0" presId="urn:microsoft.com/office/officeart/2005/8/layout/vList4#3"/>
    <dgm:cxn modelId="{5C40217B-D153-3042-BCAA-3E47F3B8ABA3}" type="presParOf" srcId="{13A5153D-64B5-9C4D-850F-5E76FAAD2F6A}" destId="{044CC9E4-14FF-B54A-8C82-57036AE97B48}" srcOrd="0" destOrd="0" presId="urn:microsoft.com/office/officeart/2005/8/layout/vList4#3"/>
    <dgm:cxn modelId="{DF52E0DD-6309-9E43-B8E8-37E1C7F827A2}" type="presParOf" srcId="{13A5153D-64B5-9C4D-850F-5E76FAAD2F6A}" destId="{24A5E016-EEDC-2C40-99C0-2E722DE19B8D}" srcOrd="1" destOrd="0" presId="urn:microsoft.com/office/officeart/2005/8/layout/vList4#3"/>
    <dgm:cxn modelId="{697057CD-8927-A44C-83AA-9699A2B79192}" type="presParOf" srcId="{13A5153D-64B5-9C4D-850F-5E76FAAD2F6A}" destId="{F854477A-2484-5843-9291-2E57BFA87545}" srcOrd="2" destOrd="0" presId="urn:microsoft.com/office/officeart/2005/8/layout/vList4#3"/>
    <dgm:cxn modelId="{82381211-CA3A-B540-B62E-59AD787593B1}" type="presParOf" srcId="{C835D64B-582C-1245-9C83-861DACA41932}" destId="{A100E5B9-515C-3143-9EC1-48ABD561F86A}" srcOrd="5" destOrd="0" presId="urn:microsoft.com/office/officeart/2005/8/layout/vList4#3"/>
    <dgm:cxn modelId="{74BA3C24-E6F5-C94C-B776-BD70E356F687}" type="presParOf" srcId="{C835D64B-582C-1245-9C83-861DACA41932}" destId="{B0A19E02-5174-BB4F-B91C-8EDCDDB66192}" srcOrd="6" destOrd="0" presId="urn:microsoft.com/office/officeart/2005/8/layout/vList4#3"/>
    <dgm:cxn modelId="{A21C0E8F-A573-A541-B4BE-EBB747A2E39C}" type="presParOf" srcId="{B0A19E02-5174-BB4F-B91C-8EDCDDB66192}" destId="{70E0FAE6-C90F-6D44-9109-19227361A983}" srcOrd="0" destOrd="0" presId="urn:microsoft.com/office/officeart/2005/8/layout/vList4#3"/>
    <dgm:cxn modelId="{FCF42B4C-8A47-A543-BB9B-B9777C59F4EB}" type="presParOf" srcId="{B0A19E02-5174-BB4F-B91C-8EDCDDB66192}" destId="{89750042-DFF7-6841-BC71-679DA2823F82}" srcOrd="1" destOrd="0" presId="urn:microsoft.com/office/officeart/2005/8/layout/vList4#3"/>
    <dgm:cxn modelId="{36A37EAB-B6E8-CF49-942F-1A526CD74175}" type="presParOf" srcId="{B0A19E02-5174-BB4F-B91C-8EDCDDB66192}" destId="{455ECEEC-7B5A-B04B-BC81-4AD9C9D4C80D}" srcOrd="2" destOrd="0" presId="urn:microsoft.com/office/officeart/2005/8/layout/vList4#3"/>
    <dgm:cxn modelId="{BB828E65-09BE-3147-8628-43B8BE45BBAC}" type="presParOf" srcId="{C835D64B-582C-1245-9C83-861DACA41932}" destId="{E615C923-B7AB-6E41-A647-7E3F6F8DA905}" srcOrd="7" destOrd="0" presId="urn:microsoft.com/office/officeart/2005/8/layout/vList4#3"/>
    <dgm:cxn modelId="{D995C274-BB6A-C64D-B241-B2680F8B6AF6}" type="presParOf" srcId="{C835D64B-582C-1245-9C83-861DACA41932}" destId="{40B2EFCC-D1CA-AE45-9443-EF40A75240A6}" srcOrd="8" destOrd="0" presId="urn:microsoft.com/office/officeart/2005/8/layout/vList4#3"/>
    <dgm:cxn modelId="{B8959F23-26EB-234D-A646-E6A95B8C4CB7}" type="presParOf" srcId="{40B2EFCC-D1CA-AE45-9443-EF40A75240A6}" destId="{36E5526A-7D8D-0B4A-B872-B418E3AEE1C7}" srcOrd="0" destOrd="0" presId="urn:microsoft.com/office/officeart/2005/8/layout/vList4#3"/>
    <dgm:cxn modelId="{E9C7EB38-8A7B-3642-8B15-FD2B3A955192}" type="presParOf" srcId="{40B2EFCC-D1CA-AE45-9443-EF40A75240A6}" destId="{DD10B750-BB60-C64D-830E-13E4BA8B828A}" srcOrd="1" destOrd="0" presId="urn:microsoft.com/office/officeart/2005/8/layout/vList4#3"/>
    <dgm:cxn modelId="{09D02AB6-17EC-274B-B955-6814C42F790D}" type="presParOf" srcId="{40B2EFCC-D1CA-AE45-9443-EF40A75240A6}" destId="{E162594C-5643-8A4E-8179-6B9BFAB89470}" srcOrd="2" destOrd="0" presId="urn:microsoft.com/office/officeart/2005/8/layout/vList4#3"/>
    <dgm:cxn modelId="{3156C55A-9736-A244-8F8E-4A6D47FD044D}" type="presParOf" srcId="{C835D64B-582C-1245-9C83-861DACA41932}" destId="{97D5FB0E-0BFF-6F46-AE75-49B6B6319105}" srcOrd="9" destOrd="0" presId="urn:microsoft.com/office/officeart/2005/8/layout/vList4#3"/>
    <dgm:cxn modelId="{FE1DB2E9-B521-A243-8E00-049CAA00726B}" type="presParOf" srcId="{C835D64B-582C-1245-9C83-861DACA41932}" destId="{47F90964-1117-A84C-A785-AC820B6B80C6}" srcOrd="10" destOrd="0" presId="urn:microsoft.com/office/officeart/2005/8/layout/vList4#3"/>
    <dgm:cxn modelId="{43151E5F-C1DB-1C40-9011-24FC03FCB652}" type="presParOf" srcId="{47F90964-1117-A84C-A785-AC820B6B80C6}" destId="{2FF3628E-3E13-2342-AF21-B5AF1B456967}" srcOrd="0" destOrd="0" presId="urn:microsoft.com/office/officeart/2005/8/layout/vList4#3"/>
    <dgm:cxn modelId="{B053B9CF-BD01-8B4E-8963-272BAA010DBD}" type="presParOf" srcId="{47F90964-1117-A84C-A785-AC820B6B80C6}" destId="{C0EAE7C6-2DB9-FA45-88EA-2FE00973B045}" srcOrd="1" destOrd="0" presId="urn:microsoft.com/office/officeart/2005/8/layout/vList4#3"/>
    <dgm:cxn modelId="{41C4C3CB-34F2-FF42-A142-23A8B8FC6DEA}" type="presParOf" srcId="{47F90964-1117-A84C-A785-AC820B6B80C6}" destId="{3127B7C6-D29B-8148-A961-65BABF74D211}" srcOrd="2" destOrd="0" presId="urn:microsoft.com/office/officeart/2005/8/layout/vList4#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BA3C65-8E8A-F147-B0EE-765A81E2F4A8}" type="doc">
      <dgm:prSet loTypeId="urn:microsoft.com/office/officeart/2005/8/layout/vList4#4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681F3169-F083-D74D-A674-FEA1A4D99035}">
      <dgm:prSet phldrT="[Текст]" custT="1"/>
      <dgm:spPr/>
      <dgm:t>
        <a:bodyPr/>
        <a:lstStyle/>
        <a:p>
          <a:pPr algn="ctr"/>
          <a:r>
            <a:rPr lang="ru-RU" sz="18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Закон Пермского края от 12 марта 2014 года №308-ПК «Об образовании в Пермском крае»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65B3FD-E1F0-AC40-A38B-8DB048A43B01}" type="parTrans" cxnId="{7F981CF9-8897-3143-9A4F-34B0789583C1}">
      <dgm:prSet/>
      <dgm:spPr/>
      <dgm:t>
        <a:bodyPr/>
        <a:lstStyle/>
        <a:p>
          <a:endParaRPr lang="ru-RU"/>
        </a:p>
      </dgm:t>
    </dgm:pt>
    <dgm:pt modelId="{4F94F1DE-B2A5-104C-AC84-310B3F79D704}" type="sibTrans" cxnId="{7F981CF9-8897-3143-9A4F-34B0789583C1}">
      <dgm:prSet/>
      <dgm:spPr/>
      <dgm:t>
        <a:bodyPr/>
        <a:lstStyle/>
        <a:p>
          <a:endParaRPr lang="ru-RU"/>
        </a:p>
      </dgm:t>
    </dgm:pt>
    <dgm:pt modelId="{68565B49-F09A-6F45-8047-9DD3D2E5920B}">
      <dgm:prSet phldrT="[Текст]"/>
      <dgm:spPr/>
      <dgm:t>
        <a:bodyPr/>
        <a:lstStyle/>
        <a:p>
          <a:pPr algn="ctr"/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Пермского края от 23 03 2015г № СЭД-26-01-04-180 «О создании, утверждении Положения и состава рабочей группы по введению ФГОС начального общего образования обучающихся с ОВЗ и ФГОС образования обучающихся с умственной отсталостью (интеллектуальными нарушениями)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1700AD-6909-9046-B8E5-E61135FA9D70}" type="parTrans" cxnId="{F57FD677-C0B3-3E49-837B-6D4DAEE6184B}">
      <dgm:prSet/>
      <dgm:spPr/>
      <dgm:t>
        <a:bodyPr/>
        <a:lstStyle/>
        <a:p>
          <a:endParaRPr lang="ru-RU"/>
        </a:p>
      </dgm:t>
    </dgm:pt>
    <dgm:pt modelId="{86974AF7-C42F-A64B-BC59-9FFDC1F5F4EE}" type="sibTrans" cxnId="{F57FD677-C0B3-3E49-837B-6D4DAEE6184B}">
      <dgm:prSet/>
      <dgm:spPr/>
      <dgm:t>
        <a:bodyPr/>
        <a:lstStyle/>
        <a:p>
          <a:endParaRPr lang="ru-RU"/>
        </a:p>
      </dgm:t>
    </dgm:pt>
    <dgm:pt modelId="{6BD18A21-2E84-5B4F-ACF4-EA62320F70BA}">
      <dgm:prSet phldrT="[Текст]" custT="1"/>
      <dgm:spPr/>
      <dgm:t>
        <a:bodyPr/>
        <a:lstStyle/>
        <a:p>
          <a:pPr algn="ctr"/>
          <a:r>
            <a:rPr lang="ru-RU" sz="18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Закон Ленинградской области от 24 февраля 2014 года №6-оз "Об образовании в Ленинградской области"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8A06D1-129A-544A-8834-45E8041F1637}" type="parTrans" cxnId="{6D7DCBE0-5F83-C549-AC9D-3A89A8735745}">
      <dgm:prSet/>
      <dgm:spPr/>
      <dgm:t>
        <a:bodyPr/>
        <a:lstStyle/>
        <a:p>
          <a:endParaRPr lang="ru-RU"/>
        </a:p>
      </dgm:t>
    </dgm:pt>
    <dgm:pt modelId="{273311D9-7157-2C41-85ED-BE5E75984760}" type="sibTrans" cxnId="{6D7DCBE0-5F83-C549-AC9D-3A89A8735745}">
      <dgm:prSet/>
      <dgm:spPr/>
      <dgm:t>
        <a:bodyPr/>
        <a:lstStyle/>
        <a:p>
          <a:endParaRPr lang="ru-RU"/>
        </a:p>
      </dgm:t>
    </dgm:pt>
    <dgm:pt modelId="{0DAAF9F4-E75A-A446-884C-89CF6442DF88}">
      <dgm:prSet phldrT="[Текст]"/>
      <dgm:spPr/>
      <dgm:t>
        <a:bodyPr/>
        <a:lstStyle/>
        <a:p>
          <a:pPr algn="ctr"/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Правительства Оренбургской области от 29 августа 2012 года </a:t>
          </a:r>
          <a:r>
            <a:rPr lang="en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N 740-</a:t>
          </a:r>
          <a:r>
            <a:rPr lang="ru-RU" b="0" i="0" u="none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пп</a:t>
          </a:r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 « Об утверждении областной целевой программы "Доступная среда" на 2013 - 2015 годы.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C6EDA6-2420-C64E-BC63-A371974E9219}" type="parTrans" cxnId="{4DCE4CBB-70A6-4248-B6BD-3B754C37D92B}">
      <dgm:prSet/>
      <dgm:spPr/>
      <dgm:t>
        <a:bodyPr/>
        <a:lstStyle/>
        <a:p>
          <a:endParaRPr lang="ru-RU"/>
        </a:p>
      </dgm:t>
    </dgm:pt>
    <dgm:pt modelId="{9F9C66F0-D4FA-874D-8A2C-748E5918036B}" type="sibTrans" cxnId="{4DCE4CBB-70A6-4248-B6BD-3B754C37D92B}">
      <dgm:prSet/>
      <dgm:spPr/>
      <dgm:t>
        <a:bodyPr/>
        <a:lstStyle/>
        <a:p>
          <a:endParaRPr lang="ru-RU"/>
        </a:p>
      </dgm:t>
    </dgm:pt>
    <dgm:pt modelId="{5386E95D-9DB4-6448-AB84-86C36110061B}" type="pres">
      <dgm:prSet presAssocID="{1DBA3C65-8E8A-F147-B0EE-765A81E2F4A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942491-287F-024E-89B6-3D6E1FC3844D}" type="pres">
      <dgm:prSet presAssocID="{681F3169-F083-D74D-A674-FEA1A4D99035}" presName="comp" presStyleCnt="0"/>
      <dgm:spPr/>
    </dgm:pt>
    <dgm:pt modelId="{70764AAC-6EE3-BD44-891E-F93F67BF0347}" type="pres">
      <dgm:prSet presAssocID="{681F3169-F083-D74D-A674-FEA1A4D99035}" presName="box" presStyleLbl="node1" presStyleIdx="0" presStyleCnt="4"/>
      <dgm:spPr/>
      <dgm:t>
        <a:bodyPr/>
        <a:lstStyle/>
        <a:p>
          <a:endParaRPr lang="ru-RU"/>
        </a:p>
      </dgm:t>
    </dgm:pt>
    <dgm:pt modelId="{63E3C2A9-D0FF-C841-840A-9FEC3E096C6B}" type="pres">
      <dgm:prSet presAssocID="{681F3169-F083-D74D-A674-FEA1A4D99035}" presName="img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7000" b="-27000"/>
          </a:stretch>
        </a:blipFill>
      </dgm:spPr>
    </dgm:pt>
    <dgm:pt modelId="{9F08DBDD-8550-8C4B-81D1-94F9AA804B10}" type="pres">
      <dgm:prSet presAssocID="{681F3169-F083-D74D-A674-FEA1A4D99035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C1301-39B9-4644-BAA9-81B733072DDE}" type="pres">
      <dgm:prSet presAssocID="{4F94F1DE-B2A5-104C-AC84-310B3F79D704}" presName="spacer" presStyleCnt="0"/>
      <dgm:spPr/>
    </dgm:pt>
    <dgm:pt modelId="{5B5ABBA4-38D4-8142-AAEC-058AFF9F1381}" type="pres">
      <dgm:prSet presAssocID="{68565B49-F09A-6F45-8047-9DD3D2E5920B}" presName="comp" presStyleCnt="0"/>
      <dgm:spPr/>
    </dgm:pt>
    <dgm:pt modelId="{C0AF7E6B-F1BA-1D44-AF18-C096CA8C4AE4}" type="pres">
      <dgm:prSet presAssocID="{68565B49-F09A-6F45-8047-9DD3D2E5920B}" presName="box" presStyleLbl="node1" presStyleIdx="1" presStyleCnt="4"/>
      <dgm:spPr/>
      <dgm:t>
        <a:bodyPr/>
        <a:lstStyle/>
        <a:p>
          <a:endParaRPr lang="ru-RU"/>
        </a:p>
      </dgm:t>
    </dgm:pt>
    <dgm:pt modelId="{AA6C5305-C38C-9841-AF05-49072F8CE911}" type="pres">
      <dgm:prSet presAssocID="{68565B49-F09A-6F45-8047-9DD3D2E5920B}" presName="img" presStyleLbl="fgImgPlace1" presStyleIdx="1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7000" b="-27000"/>
          </a:stretch>
        </a:blipFill>
      </dgm:spPr>
    </dgm:pt>
    <dgm:pt modelId="{79B34141-703A-2E4A-8348-DFBD82A28575}" type="pres">
      <dgm:prSet presAssocID="{68565B49-F09A-6F45-8047-9DD3D2E5920B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CD8601-F456-574F-AF0D-D97163CC5381}" type="pres">
      <dgm:prSet presAssocID="{86974AF7-C42F-A64B-BC59-9FFDC1F5F4EE}" presName="spacer" presStyleCnt="0"/>
      <dgm:spPr/>
    </dgm:pt>
    <dgm:pt modelId="{BB1F7F14-D6B7-9140-BDF1-8CBA2AF738E2}" type="pres">
      <dgm:prSet presAssocID="{6BD18A21-2E84-5B4F-ACF4-EA62320F70BA}" presName="comp" presStyleCnt="0"/>
      <dgm:spPr/>
    </dgm:pt>
    <dgm:pt modelId="{04BEC5B0-70E7-C44E-A118-D4ED535287E9}" type="pres">
      <dgm:prSet presAssocID="{6BD18A21-2E84-5B4F-ACF4-EA62320F70BA}" presName="box" presStyleLbl="node1" presStyleIdx="2" presStyleCnt="4"/>
      <dgm:spPr/>
      <dgm:t>
        <a:bodyPr/>
        <a:lstStyle/>
        <a:p>
          <a:endParaRPr lang="ru-RU"/>
        </a:p>
      </dgm:t>
    </dgm:pt>
    <dgm:pt modelId="{130E50B2-0F21-1846-A266-177213BF5521}" type="pres">
      <dgm:prSet presAssocID="{6BD18A21-2E84-5B4F-ACF4-EA62320F70BA}" presName="img" presStyleLbl="fgImgPlace1" presStyleIdx="2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7000" b="-27000"/>
          </a:stretch>
        </a:blipFill>
      </dgm:spPr>
    </dgm:pt>
    <dgm:pt modelId="{96122F9F-C812-F846-A0A4-7E16178E32C9}" type="pres">
      <dgm:prSet presAssocID="{6BD18A21-2E84-5B4F-ACF4-EA62320F70BA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D9FBA-4D05-8342-8425-BD64B4707B6E}" type="pres">
      <dgm:prSet presAssocID="{273311D9-7157-2C41-85ED-BE5E75984760}" presName="spacer" presStyleCnt="0"/>
      <dgm:spPr/>
    </dgm:pt>
    <dgm:pt modelId="{741CD4E7-B98F-E242-A808-781CB13A23CA}" type="pres">
      <dgm:prSet presAssocID="{0DAAF9F4-E75A-A446-884C-89CF6442DF88}" presName="comp" presStyleCnt="0"/>
      <dgm:spPr/>
    </dgm:pt>
    <dgm:pt modelId="{502C4E12-0AE2-3744-9EE0-FFB3FDC6D9CE}" type="pres">
      <dgm:prSet presAssocID="{0DAAF9F4-E75A-A446-884C-89CF6442DF88}" presName="box" presStyleLbl="node1" presStyleIdx="3" presStyleCnt="4"/>
      <dgm:spPr/>
      <dgm:t>
        <a:bodyPr/>
        <a:lstStyle/>
        <a:p>
          <a:endParaRPr lang="ru-RU"/>
        </a:p>
      </dgm:t>
    </dgm:pt>
    <dgm:pt modelId="{36EEECED-38CA-7F4A-BBB0-4744D52430B0}" type="pres">
      <dgm:prSet presAssocID="{0DAAF9F4-E75A-A446-884C-89CF6442DF88}" presName="img" presStyleLbl="fgImgPlace1" presStyleIdx="3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7000" b="-27000"/>
          </a:stretch>
        </a:blipFill>
      </dgm:spPr>
    </dgm:pt>
    <dgm:pt modelId="{F12CEF73-1E86-2344-AF2F-261F0ADD5435}" type="pres">
      <dgm:prSet presAssocID="{0DAAF9F4-E75A-A446-884C-89CF6442DF88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C65430-7DE9-5B41-B9EA-957103E9C680}" type="presOf" srcId="{681F3169-F083-D74D-A674-FEA1A4D99035}" destId="{9F08DBDD-8550-8C4B-81D1-94F9AA804B10}" srcOrd="1" destOrd="0" presId="urn:microsoft.com/office/officeart/2005/8/layout/vList4#4"/>
    <dgm:cxn modelId="{7F981CF9-8897-3143-9A4F-34B0789583C1}" srcId="{1DBA3C65-8E8A-F147-B0EE-765A81E2F4A8}" destId="{681F3169-F083-D74D-A674-FEA1A4D99035}" srcOrd="0" destOrd="0" parTransId="{2965B3FD-E1F0-AC40-A38B-8DB048A43B01}" sibTransId="{4F94F1DE-B2A5-104C-AC84-310B3F79D704}"/>
    <dgm:cxn modelId="{F8244336-23EF-5F47-9F69-5126B20ADF96}" type="presOf" srcId="{1DBA3C65-8E8A-F147-B0EE-765A81E2F4A8}" destId="{5386E95D-9DB4-6448-AB84-86C36110061B}" srcOrd="0" destOrd="0" presId="urn:microsoft.com/office/officeart/2005/8/layout/vList4#4"/>
    <dgm:cxn modelId="{2696764B-6FA7-C04D-B0DC-10302CE675F1}" type="presOf" srcId="{6BD18A21-2E84-5B4F-ACF4-EA62320F70BA}" destId="{96122F9F-C812-F846-A0A4-7E16178E32C9}" srcOrd="1" destOrd="0" presId="urn:microsoft.com/office/officeart/2005/8/layout/vList4#4"/>
    <dgm:cxn modelId="{4C78F6F7-2BE5-4A4E-8421-D288728F239A}" type="presOf" srcId="{68565B49-F09A-6F45-8047-9DD3D2E5920B}" destId="{79B34141-703A-2E4A-8348-DFBD82A28575}" srcOrd="1" destOrd="0" presId="urn:microsoft.com/office/officeart/2005/8/layout/vList4#4"/>
    <dgm:cxn modelId="{6D7DCBE0-5F83-C549-AC9D-3A89A8735745}" srcId="{1DBA3C65-8E8A-F147-B0EE-765A81E2F4A8}" destId="{6BD18A21-2E84-5B4F-ACF4-EA62320F70BA}" srcOrd="2" destOrd="0" parTransId="{968A06D1-129A-544A-8834-45E8041F1637}" sibTransId="{273311D9-7157-2C41-85ED-BE5E75984760}"/>
    <dgm:cxn modelId="{1E666E03-6942-5C4B-BF09-B0D4FF9B0D38}" type="presOf" srcId="{6BD18A21-2E84-5B4F-ACF4-EA62320F70BA}" destId="{04BEC5B0-70E7-C44E-A118-D4ED535287E9}" srcOrd="0" destOrd="0" presId="urn:microsoft.com/office/officeart/2005/8/layout/vList4#4"/>
    <dgm:cxn modelId="{F57FD677-C0B3-3E49-837B-6D4DAEE6184B}" srcId="{1DBA3C65-8E8A-F147-B0EE-765A81E2F4A8}" destId="{68565B49-F09A-6F45-8047-9DD3D2E5920B}" srcOrd="1" destOrd="0" parTransId="{521700AD-6909-9046-B8E5-E61135FA9D70}" sibTransId="{86974AF7-C42F-A64B-BC59-9FFDC1F5F4EE}"/>
    <dgm:cxn modelId="{5A8A1A65-DAAF-9B45-8051-9BC40E1FEC6E}" type="presOf" srcId="{681F3169-F083-D74D-A674-FEA1A4D99035}" destId="{70764AAC-6EE3-BD44-891E-F93F67BF0347}" srcOrd="0" destOrd="0" presId="urn:microsoft.com/office/officeart/2005/8/layout/vList4#4"/>
    <dgm:cxn modelId="{363005D4-2B01-D748-AD88-1273BEA763C4}" type="presOf" srcId="{68565B49-F09A-6F45-8047-9DD3D2E5920B}" destId="{C0AF7E6B-F1BA-1D44-AF18-C096CA8C4AE4}" srcOrd="0" destOrd="0" presId="urn:microsoft.com/office/officeart/2005/8/layout/vList4#4"/>
    <dgm:cxn modelId="{A07A5455-72D0-D340-A732-5693C878024F}" type="presOf" srcId="{0DAAF9F4-E75A-A446-884C-89CF6442DF88}" destId="{502C4E12-0AE2-3744-9EE0-FFB3FDC6D9CE}" srcOrd="0" destOrd="0" presId="urn:microsoft.com/office/officeart/2005/8/layout/vList4#4"/>
    <dgm:cxn modelId="{4DCE4CBB-70A6-4248-B6BD-3B754C37D92B}" srcId="{1DBA3C65-8E8A-F147-B0EE-765A81E2F4A8}" destId="{0DAAF9F4-E75A-A446-884C-89CF6442DF88}" srcOrd="3" destOrd="0" parTransId="{02C6EDA6-2420-C64E-BC63-A371974E9219}" sibTransId="{9F9C66F0-D4FA-874D-8A2C-748E5918036B}"/>
    <dgm:cxn modelId="{5F0A6FAA-4B58-B944-BC57-2843EE410153}" type="presOf" srcId="{0DAAF9F4-E75A-A446-884C-89CF6442DF88}" destId="{F12CEF73-1E86-2344-AF2F-261F0ADD5435}" srcOrd="1" destOrd="0" presId="urn:microsoft.com/office/officeart/2005/8/layout/vList4#4"/>
    <dgm:cxn modelId="{EC1C7D31-D242-8548-827C-A25A5FA7243E}" type="presParOf" srcId="{5386E95D-9DB4-6448-AB84-86C36110061B}" destId="{AB942491-287F-024E-89B6-3D6E1FC3844D}" srcOrd="0" destOrd="0" presId="urn:microsoft.com/office/officeart/2005/8/layout/vList4#4"/>
    <dgm:cxn modelId="{2A9B1721-7A2D-5247-AF94-3B8082697A64}" type="presParOf" srcId="{AB942491-287F-024E-89B6-3D6E1FC3844D}" destId="{70764AAC-6EE3-BD44-891E-F93F67BF0347}" srcOrd="0" destOrd="0" presId="urn:microsoft.com/office/officeart/2005/8/layout/vList4#4"/>
    <dgm:cxn modelId="{87C05BDE-6143-8B44-90DB-555058C87C2F}" type="presParOf" srcId="{AB942491-287F-024E-89B6-3D6E1FC3844D}" destId="{63E3C2A9-D0FF-C841-840A-9FEC3E096C6B}" srcOrd="1" destOrd="0" presId="urn:microsoft.com/office/officeart/2005/8/layout/vList4#4"/>
    <dgm:cxn modelId="{2657DD03-B161-3649-888C-AF72CD6D929A}" type="presParOf" srcId="{AB942491-287F-024E-89B6-3D6E1FC3844D}" destId="{9F08DBDD-8550-8C4B-81D1-94F9AA804B10}" srcOrd="2" destOrd="0" presId="urn:microsoft.com/office/officeart/2005/8/layout/vList4#4"/>
    <dgm:cxn modelId="{5DCBB430-797E-2648-9EF9-247312548490}" type="presParOf" srcId="{5386E95D-9DB4-6448-AB84-86C36110061B}" destId="{33BC1301-39B9-4644-BAA9-81B733072DDE}" srcOrd="1" destOrd="0" presId="urn:microsoft.com/office/officeart/2005/8/layout/vList4#4"/>
    <dgm:cxn modelId="{FB6E6431-229A-674B-B43A-4D219955AC3A}" type="presParOf" srcId="{5386E95D-9DB4-6448-AB84-86C36110061B}" destId="{5B5ABBA4-38D4-8142-AAEC-058AFF9F1381}" srcOrd="2" destOrd="0" presId="urn:microsoft.com/office/officeart/2005/8/layout/vList4#4"/>
    <dgm:cxn modelId="{20F7AE19-DBCD-8E4F-9B19-D3310686E8E0}" type="presParOf" srcId="{5B5ABBA4-38D4-8142-AAEC-058AFF9F1381}" destId="{C0AF7E6B-F1BA-1D44-AF18-C096CA8C4AE4}" srcOrd="0" destOrd="0" presId="urn:microsoft.com/office/officeart/2005/8/layout/vList4#4"/>
    <dgm:cxn modelId="{21882EE5-E892-1A47-9457-34290043E894}" type="presParOf" srcId="{5B5ABBA4-38D4-8142-AAEC-058AFF9F1381}" destId="{AA6C5305-C38C-9841-AF05-49072F8CE911}" srcOrd="1" destOrd="0" presId="urn:microsoft.com/office/officeart/2005/8/layout/vList4#4"/>
    <dgm:cxn modelId="{27D6B21E-76BF-A94C-900C-58561C223C24}" type="presParOf" srcId="{5B5ABBA4-38D4-8142-AAEC-058AFF9F1381}" destId="{79B34141-703A-2E4A-8348-DFBD82A28575}" srcOrd="2" destOrd="0" presId="urn:microsoft.com/office/officeart/2005/8/layout/vList4#4"/>
    <dgm:cxn modelId="{75E8AFE2-45D5-094E-8FCF-237897E3BA5C}" type="presParOf" srcId="{5386E95D-9DB4-6448-AB84-86C36110061B}" destId="{C4CD8601-F456-574F-AF0D-D97163CC5381}" srcOrd="3" destOrd="0" presId="urn:microsoft.com/office/officeart/2005/8/layout/vList4#4"/>
    <dgm:cxn modelId="{EBD5635A-DA4A-314F-B476-0AA499A1EA7B}" type="presParOf" srcId="{5386E95D-9DB4-6448-AB84-86C36110061B}" destId="{BB1F7F14-D6B7-9140-BDF1-8CBA2AF738E2}" srcOrd="4" destOrd="0" presId="urn:microsoft.com/office/officeart/2005/8/layout/vList4#4"/>
    <dgm:cxn modelId="{266B351C-2334-394B-A9F6-7C36466BC0A3}" type="presParOf" srcId="{BB1F7F14-D6B7-9140-BDF1-8CBA2AF738E2}" destId="{04BEC5B0-70E7-C44E-A118-D4ED535287E9}" srcOrd="0" destOrd="0" presId="urn:microsoft.com/office/officeart/2005/8/layout/vList4#4"/>
    <dgm:cxn modelId="{DABA5DA1-5778-9741-87B8-C14520C9C9A1}" type="presParOf" srcId="{BB1F7F14-D6B7-9140-BDF1-8CBA2AF738E2}" destId="{130E50B2-0F21-1846-A266-177213BF5521}" srcOrd="1" destOrd="0" presId="urn:microsoft.com/office/officeart/2005/8/layout/vList4#4"/>
    <dgm:cxn modelId="{09DEDB49-2C2D-F849-BA00-954827195B5D}" type="presParOf" srcId="{BB1F7F14-D6B7-9140-BDF1-8CBA2AF738E2}" destId="{96122F9F-C812-F846-A0A4-7E16178E32C9}" srcOrd="2" destOrd="0" presId="urn:microsoft.com/office/officeart/2005/8/layout/vList4#4"/>
    <dgm:cxn modelId="{95C9437F-F095-1649-8857-263A6281FECB}" type="presParOf" srcId="{5386E95D-9DB4-6448-AB84-86C36110061B}" destId="{465D9FBA-4D05-8342-8425-BD64B4707B6E}" srcOrd="5" destOrd="0" presId="urn:microsoft.com/office/officeart/2005/8/layout/vList4#4"/>
    <dgm:cxn modelId="{9CB14FE5-23B8-334E-A79E-1DB69A691420}" type="presParOf" srcId="{5386E95D-9DB4-6448-AB84-86C36110061B}" destId="{741CD4E7-B98F-E242-A808-781CB13A23CA}" srcOrd="6" destOrd="0" presId="urn:microsoft.com/office/officeart/2005/8/layout/vList4#4"/>
    <dgm:cxn modelId="{5FF723CB-63CE-BE4C-A450-727E294C9A36}" type="presParOf" srcId="{741CD4E7-B98F-E242-A808-781CB13A23CA}" destId="{502C4E12-0AE2-3744-9EE0-FFB3FDC6D9CE}" srcOrd="0" destOrd="0" presId="urn:microsoft.com/office/officeart/2005/8/layout/vList4#4"/>
    <dgm:cxn modelId="{AB034517-068D-C848-9722-9D10F6B507BF}" type="presParOf" srcId="{741CD4E7-B98F-E242-A808-781CB13A23CA}" destId="{36EEECED-38CA-7F4A-BBB0-4744D52430B0}" srcOrd="1" destOrd="0" presId="urn:microsoft.com/office/officeart/2005/8/layout/vList4#4"/>
    <dgm:cxn modelId="{E24B3502-AFB5-1545-B739-9E84AE6DE928}" type="presParOf" srcId="{741CD4E7-B98F-E242-A808-781CB13A23CA}" destId="{F12CEF73-1E86-2344-AF2F-261F0ADD5435}" srcOrd="2" destOrd="0" presId="urn:microsoft.com/office/officeart/2005/8/layout/vList4#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A83F2F-7161-1141-9D1B-F261288A400D}">
      <dsp:nvSpPr>
        <dsp:cNvPr id="0" name=""/>
        <dsp:cNvSpPr/>
      </dsp:nvSpPr>
      <dsp:spPr>
        <a:xfrm>
          <a:off x="0" y="621723"/>
          <a:ext cx="9006840" cy="3780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6F0177-798B-C34D-AFE2-CB13176D4209}">
      <dsp:nvSpPr>
        <dsp:cNvPr id="0" name=""/>
        <dsp:cNvSpPr/>
      </dsp:nvSpPr>
      <dsp:spPr>
        <a:xfrm>
          <a:off x="450342" y="151713"/>
          <a:ext cx="6304788" cy="69141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306" tIns="0" rIns="23830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международные (подписанные СССР или Российской Федерацией)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342" y="151713"/>
        <a:ext cx="6304788" cy="691410"/>
      </dsp:txXfrm>
    </dsp:sp>
    <dsp:sp modelId="{EA6B3803-4D8A-144A-901B-6F33AFE80DCD}">
      <dsp:nvSpPr>
        <dsp:cNvPr id="0" name=""/>
        <dsp:cNvSpPr/>
      </dsp:nvSpPr>
      <dsp:spPr>
        <a:xfrm>
          <a:off x="0" y="1576694"/>
          <a:ext cx="9006840" cy="3780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727CB4-9D30-F548-845A-9319F7A49A43}">
      <dsp:nvSpPr>
        <dsp:cNvPr id="0" name=""/>
        <dsp:cNvSpPr/>
      </dsp:nvSpPr>
      <dsp:spPr>
        <a:xfrm>
          <a:off x="450342" y="1080723"/>
          <a:ext cx="6304788" cy="7173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306" tIns="0" rIns="23830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 федеральные (Конституция, законы, кодексы – семейный, гражданский и др.)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342" y="1080723"/>
        <a:ext cx="6304788" cy="717371"/>
      </dsp:txXfrm>
    </dsp:sp>
    <dsp:sp modelId="{27EB5FBD-8F9B-2142-B2E5-E9D60F660D35}">
      <dsp:nvSpPr>
        <dsp:cNvPr id="0" name=""/>
        <dsp:cNvSpPr/>
      </dsp:nvSpPr>
      <dsp:spPr>
        <a:xfrm>
          <a:off x="0" y="2558039"/>
          <a:ext cx="9006840" cy="3780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63A433-CD97-534E-8E30-A6B8DED23374}">
      <dsp:nvSpPr>
        <dsp:cNvPr id="0" name=""/>
        <dsp:cNvSpPr/>
      </dsp:nvSpPr>
      <dsp:spPr>
        <a:xfrm>
          <a:off x="450342" y="2035694"/>
          <a:ext cx="6304788" cy="74374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306" tIns="0" rIns="23830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 правительственные (постановления, распоряжения)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342" y="2035694"/>
        <a:ext cx="6304788" cy="743744"/>
      </dsp:txXfrm>
    </dsp:sp>
    <dsp:sp modelId="{5903F415-6C07-2046-A6E9-E1D37AFA0C2A}">
      <dsp:nvSpPr>
        <dsp:cNvPr id="0" name=""/>
        <dsp:cNvSpPr/>
      </dsp:nvSpPr>
      <dsp:spPr>
        <a:xfrm>
          <a:off x="0" y="3486633"/>
          <a:ext cx="9006840" cy="3780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7D1F28-FC81-2B4C-B638-51FA7C3E441C}">
      <dsp:nvSpPr>
        <dsp:cNvPr id="0" name=""/>
        <dsp:cNvSpPr/>
      </dsp:nvSpPr>
      <dsp:spPr>
        <a:xfrm>
          <a:off x="450342" y="3017039"/>
          <a:ext cx="6304788" cy="69099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306" tIns="0" rIns="23830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 ведомственные (Министерства образования)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342" y="3017039"/>
        <a:ext cx="6304788" cy="690993"/>
      </dsp:txXfrm>
    </dsp:sp>
    <dsp:sp modelId="{B312E54F-27F4-9F46-8028-20262DDA6EAF}">
      <dsp:nvSpPr>
        <dsp:cNvPr id="0" name=""/>
        <dsp:cNvSpPr/>
      </dsp:nvSpPr>
      <dsp:spPr>
        <a:xfrm>
          <a:off x="0" y="4467977"/>
          <a:ext cx="9006840" cy="512379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8D8D6B-3E66-064B-802A-B0B6B6F3AE6A}">
      <dsp:nvSpPr>
        <dsp:cNvPr id="0" name=""/>
        <dsp:cNvSpPr/>
      </dsp:nvSpPr>
      <dsp:spPr>
        <a:xfrm>
          <a:off x="450342" y="3945633"/>
          <a:ext cx="6304788" cy="743744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306" tIns="0" rIns="238306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 региональные (правительственные и ведомственные)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0342" y="3945633"/>
        <a:ext cx="6304788" cy="74374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B78490-D4D5-2C4E-AE2C-BC1B59DBC4CD}">
      <dsp:nvSpPr>
        <dsp:cNvPr id="0" name=""/>
        <dsp:cNvSpPr/>
      </dsp:nvSpPr>
      <dsp:spPr>
        <a:xfrm>
          <a:off x="0" y="0"/>
          <a:ext cx="6724893" cy="80110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Конституция РФ" (принята всенародным голосованием 12.12.1993 с изменениями, одобренными в ходе общероссийского голосования 01.07.2020)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25089" y="0"/>
        <a:ext cx="5299803" cy="801105"/>
      </dsp:txXfrm>
    </dsp:sp>
    <dsp:sp modelId="{A34782A3-DE5B-6942-BA03-6D37318487BC}">
      <dsp:nvSpPr>
        <dsp:cNvPr id="0" name=""/>
        <dsp:cNvSpPr/>
      </dsp:nvSpPr>
      <dsp:spPr>
        <a:xfrm>
          <a:off x="80110" y="80110"/>
          <a:ext cx="1344978" cy="64088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4000" b="-34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D11B01-206E-0A42-9092-174798FC03B4}">
      <dsp:nvSpPr>
        <dsp:cNvPr id="0" name=""/>
        <dsp:cNvSpPr/>
      </dsp:nvSpPr>
      <dsp:spPr>
        <a:xfrm>
          <a:off x="0" y="881216"/>
          <a:ext cx="6724893" cy="80110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"Семейный кодекс Российской Федерации" от 29.12.1995 </a:t>
          </a:r>
          <a:r>
            <a:rPr lang="en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 223-</a:t>
          </a: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ФЗ (ред. от 04.02.2021, с изм. от 02.03.2021)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25089" y="881216"/>
        <a:ext cx="5299803" cy="801105"/>
      </dsp:txXfrm>
    </dsp:sp>
    <dsp:sp modelId="{F8EDEDC8-8DB7-DF4F-B746-CD8B614808EA}">
      <dsp:nvSpPr>
        <dsp:cNvPr id="0" name=""/>
        <dsp:cNvSpPr/>
      </dsp:nvSpPr>
      <dsp:spPr>
        <a:xfrm>
          <a:off x="80110" y="961327"/>
          <a:ext cx="1344978" cy="64088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4000" b="-34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B7FFE-B4ED-854B-90C0-C4F56DEFA0AF}">
      <dsp:nvSpPr>
        <dsp:cNvPr id="0" name=""/>
        <dsp:cNvSpPr/>
      </dsp:nvSpPr>
      <dsp:spPr>
        <a:xfrm>
          <a:off x="0" y="1762432"/>
          <a:ext cx="6724893" cy="80110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ФЗ-273 « Об образовании в РФ» 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25089" y="1762432"/>
        <a:ext cx="5299803" cy="801105"/>
      </dsp:txXfrm>
    </dsp:sp>
    <dsp:sp modelId="{A6CAEB2D-2774-4342-A74E-E4555AD83F8A}">
      <dsp:nvSpPr>
        <dsp:cNvPr id="0" name=""/>
        <dsp:cNvSpPr/>
      </dsp:nvSpPr>
      <dsp:spPr>
        <a:xfrm>
          <a:off x="80110" y="1842543"/>
          <a:ext cx="1344978" cy="64088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4000" b="-34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D179D7-5878-374D-9C31-591DCFA3BF03}">
      <dsp:nvSpPr>
        <dsp:cNvPr id="0" name=""/>
        <dsp:cNvSpPr/>
      </dsp:nvSpPr>
      <dsp:spPr>
        <a:xfrm>
          <a:off x="0" y="2643649"/>
          <a:ext cx="6724893" cy="80110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Методическое пособие от 10 августа 2015 года для обучения (инструктирования) сотрудников учреждений МСЭ и других организаций по вопросам обеспечения доступности для инвалидов услуг и объектов, на которых они предоставляются, оказания при этом необходимой помощи </a:t>
          </a:r>
          <a:endParaRPr lang="ru-RU" sz="1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25089" y="2643649"/>
        <a:ext cx="5299803" cy="801105"/>
      </dsp:txXfrm>
    </dsp:sp>
    <dsp:sp modelId="{A5F147C5-15B9-8B42-ACC3-EFD95156B67A}">
      <dsp:nvSpPr>
        <dsp:cNvPr id="0" name=""/>
        <dsp:cNvSpPr/>
      </dsp:nvSpPr>
      <dsp:spPr>
        <a:xfrm>
          <a:off x="80110" y="2723760"/>
          <a:ext cx="1344978" cy="64088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4000" b="-34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1C64D6-364A-7D44-8994-193FC63AC4D0}">
      <dsp:nvSpPr>
        <dsp:cNvPr id="0" name=""/>
        <dsp:cNvSpPr/>
      </dsp:nvSpPr>
      <dsp:spPr>
        <a:xfrm>
          <a:off x="0" y="3524865"/>
          <a:ext cx="6724893" cy="80110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"О социальной защите инвалидов в Российской Федерации" от 24.11.1995 </a:t>
          </a:r>
          <a:r>
            <a:rPr lang="en" sz="14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 181-</a:t>
          </a:r>
          <a:r>
            <a:rPr lang="ru-RU" sz="14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ФЗ (последняя редакция)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25089" y="3524865"/>
        <a:ext cx="5299803" cy="801105"/>
      </dsp:txXfrm>
    </dsp:sp>
    <dsp:sp modelId="{4DC8B98A-2D8B-FE40-A02E-F604E884FCA4}">
      <dsp:nvSpPr>
        <dsp:cNvPr id="0" name=""/>
        <dsp:cNvSpPr/>
      </dsp:nvSpPr>
      <dsp:spPr>
        <a:xfrm>
          <a:off x="80110" y="3604976"/>
          <a:ext cx="1344978" cy="64088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5000" b="-55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66E89B-CBAE-7445-9FDB-8F5E2FACFCFB}">
      <dsp:nvSpPr>
        <dsp:cNvPr id="0" name=""/>
        <dsp:cNvSpPr/>
      </dsp:nvSpPr>
      <dsp:spPr>
        <a:xfrm>
          <a:off x="0" y="0"/>
          <a:ext cx="6528122" cy="160702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Российской Федерации от 14 октября 2013 г. </a:t>
          </a:r>
          <a:r>
            <a:rPr lang="en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 1145 "</a:t>
          </a: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 утверждении образца свидетельства об обучении и порядка его выдачи лицам с ограниченными возможностями здоровья (с различными формами умственной отсталости)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73357" y="0"/>
        <a:ext cx="5054764" cy="1607020"/>
      </dsp:txXfrm>
    </dsp:sp>
    <dsp:sp modelId="{4B6BC011-8519-9443-847B-BE8F4DC9DA84}">
      <dsp:nvSpPr>
        <dsp:cNvPr id="0" name=""/>
        <dsp:cNvSpPr/>
      </dsp:nvSpPr>
      <dsp:spPr>
        <a:xfrm>
          <a:off x="167733" y="132576"/>
          <a:ext cx="1305624" cy="134186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6000" r="-16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02EFD7-6227-B241-BDF0-9AC22928BF67}">
      <dsp:nvSpPr>
        <dsp:cNvPr id="0" name=""/>
        <dsp:cNvSpPr/>
      </dsp:nvSpPr>
      <dsp:spPr>
        <a:xfrm>
          <a:off x="0" y="1774753"/>
          <a:ext cx="6528122" cy="16773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образовательная инициатива «Наша новая школа» (утверждена Президентом Российской Федерации Д.А. Медведевым 04 февраля 2010 года, Пр-271).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73357" y="1774753"/>
        <a:ext cx="5054764" cy="1677334"/>
      </dsp:txXfrm>
    </dsp:sp>
    <dsp:sp modelId="{063BE057-8322-4240-B9BF-F37A0090AFD6}">
      <dsp:nvSpPr>
        <dsp:cNvPr id="0" name=""/>
        <dsp:cNvSpPr/>
      </dsp:nvSpPr>
      <dsp:spPr>
        <a:xfrm>
          <a:off x="167733" y="1942487"/>
          <a:ext cx="1305624" cy="134186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6000" r="-16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61618A-E754-B04F-A028-E7D052567410}">
      <dsp:nvSpPr>
        <dsp:cNvPr id="0" name=""/>
        <dsp:cNvSpPr/>
      </dsp:nvSpPr>
      <dsp:spPr>
        <a:xfrm>
          <a:off x="0" y="3619821"/>
          <a:ext cx="6528122" cy="167733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Указ «О национальной стратегии действий в интересах детей на 2012-2017 годы» № 761 от 01.06.2012</a:t>
          </a:r>
          <a:r>
            <a:rPr lang="ru-RU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Федерации об образовательных учреждениях, в которых обучаются (воспитываются) дети с ОВЗ» 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73357" y="3619821"/>
        <a:ext cx="5054764" cy="1677334"/>
      </dsp:txXfrm>
    </dsp:sp>
    <dsp:sp modelId="{93018819-EB0C-2544-8B2E-909BD108C2AF}">
      <dsp:nvSpPr>
        <dsp:cNvPr id="0" name=""/>
        <dsp:cNvSpPr/>
      </dsp:nvSpPr>
      <dsp:spPr>
        <a:xfrm>
          <a:off x="167733" y="3787555"/>
          <a:ext cx="1305624" cy="134186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7000" b="-2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8BE162-9DAA-2F4D-8CFC-C0A017B136EE}">
      <dsp:nvSpPr>
        <dsp:cNvPr id="0" name=""/>
        <dsp:cNvSpPr/>
      </dsp:nvSpPr>
      <dsp:spPr>
        <a:xfrm>
          <a:off x="0" y="0"/>
          <a:ext cx="6058704" cy="70557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Российской Федерации от 19 декабря 2014 года №1598 «Об утверждении федерального государственного образовательного стандарта начального общего образования обучающихся с ограниченными возможностями здоровья (Приказ 1598 от 19.12.14) </a:t>
          </a:r>
          <a:endParaRPr lang="ru-RU" sz="1100" kern="1200" dirty="0"/>
        </a:p>
      </dsp:txBody>
      <dsp:txXfrm>
        <a:off x="1282297" y="0"/>
        <a:ext cx="4776406" cy="705570"/>
      </dsp:txXfrm>
    </dsp:sp>
    <dsp:sp modelId="{193DBCA3-DAA4-5B43-99C1-77726FE79F0B}">
      <dsp:nvSpPr>
        <dsp:cNvPr id="0" name=""/>
        <dsp:cNvSpPr/>
      </dsp:nvSpPr>
      <dsp:spPr>
        <a:xfrm>
          <a:off x="70557" y="70557"/>
          <a:ext cx="1211740" cy="56445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A14A7F-1EBB-AA44-A396-40C2743DD4A2}">
      <dsp:nvSpPr>
        <dsp:cNvPr id="0" name=""/>
        <dsp:cNvSpPr/>
      </dsp:nvSpPr>
      <dsp:spPr>
        <a:xfrm>
          <a:off x="0" y="776127"/>
          <a:ext cx="6058704" cy="70557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Российской Федерации от 19 декабря 2014 года №1599 «Об утверждении федерального государственного образовательного стандарта образования обучающихся с умственной отсталостью (Приказ 1599 от 19.12.14) </a:t>
          </a:r>
          <a:endParaRPr lang="ru-RU" sz="1100" kern="1200" dirty="0"/>
        </a:p>
      </dsp:txBody>
      <dsp:txXfrm>
        <a:off x="1282297" y="776127"/>
        <a:ext cx="4776406" cy="705570"/>
      </dsp:txXfrm>
    </dsp:sp>
    <dsp:sp modelId="{8789CA85-F02C-4344-A299-AD5157EB51FF}">
      <dsp:nvSpPr>
        <dsp:cNvPr id="0" name=""/>
        <dsp:cNvSpPr/>
      </dsp:nvSpPr>
      <dsp:spPr>
        <a:xfrm>
          <a:off x="70557" y="846684"/>
          <a:ext cx="1211740" cy="56445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CC9E4-14FF-B54A-8C82-57036AE97B48}">
      <dsp:nvSpPr>
        <dsp:cNvPr id="0" name=""/>
        <dsp:cNvSpPr/>
      </dsp:nvSpPr>
      <dsp:spPr>
        <a:xfrm>
          <a:off x="0" y="1552254"/>
          <a:ext cx="6058704" cy="70557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Российской Федерации от 09.11.2015 года №1309 «Об утверждении порядка обеспечения условий доступности для инвалидов объектов и услуг, на которых они предоставляются»</a:t>
          </a:r>
          <a:endParaRPr lang="ru-RU" sz="1100" kern="1200" dirty="0"/>
        </a:p>
      </dsp:txBody>
      <dsp:txXfrm>
        <a:off x="1282297" y="1552254"/>
        <a:ext cx="4776406" cy="705570"/>
      </dsp:txXfrm>
    </dsp:sp>
    <dsp:sp modelId="{24A5E016-EEDC-2C40-99C0-2E722DE19B8D}">
      <dsp:nvSpPr>
        <dsp:cNvPr id="0" name=""/>
        <dsp:cNvSpPr/>
      </dsp:nvSpPr>
      <dsp:spPr>
        <a:xfrm>
          <a:off x="70557" y="1622811"/>
          <a:ext cx="1211740" cy="56445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E0FAE6-C90F-6D44-9109-19227361A983}">
      <dsp:nvSpPr>
        <dsp:cNvPr id="0" name=""/>
        <dsp:cNvSpPr/>
      </dsp:nvSpPr>
      <dsp:spPr>
        <a:xfrm>
          <a:off x="0" y="2328381"/>
          <a:ext cx="6058704" cy="70557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РФ от 20 сентября 2013 г. № 1082 «Об утверждении Положения о психолого-медико-педагогической комиссии»</a:t>
          </a:r>
          <a:endParaRPr lang="ru-RU" sz="1100" kern="1200" dirty="0"/>
        </a:p>
      </dsp:txBody>
      <dsp:txXfrm>
        <a:off x="1282297" y="2328381"/>
        <a:ext cx="4776406" cy="705570"/>
      </dsp:txXfrm>
    </dsp:sp>
    <dsp:sp modelId="{89750042-DFF7-6841-BC71-679DA2823F82}">
      <dsp:nvSpPr>
        <dsp:cNvPr id="0" name=""/>
        <dsp:cNvSpPr/>
      </dsp:nvSpPr>
      <dsp:spPr>
        <a:xfrm>
          <a:off x="70557" y="2398938"/>
          <a:ext cx="1211740" cy="56445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E5526A-7D8D-0B4A-B872-B418E3AEE1C7}">
      <dsp:nvSpPr>
        <dsp:cNvPr id="0" name=""/>
        <dsp:cNvSpPr/>
      </dsp:nvSpPr>
      <dsp:spPr>
        <a:xfrm>
          <a:off x="0" y="3104508"/>
          <a:ext cx="6058704" cy="70557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Минтруда России №527н от 30 июля 2015 г. «Об утверждении порядка обеспечения условий доступности для инвалидов объектов и предоставляемых услуг в сфере труда, занятости и социальной защиты населения, а также оказания им при этом необходимой помощи» </a:t>
          </a:r>
          <a:endParaRPr lang="ru-RU" sz="1100" kern="1200" dirty="0"/>
        </a:p>
      </dsp:txBody>
      <dsp:txXfrm>
        <a:off x="1282297" y="3104508"/>
        <a:ext cx="4776406" cy="705570"/>
      </dsp:txXfrm>
    </dsp:sp>
    <dsp:sp modelId="{DD10B750-BB60-C64D-830E-13E4BA8B828A}">
      <dsp:nvSpPr>
        <dsp:cNvPr id="0" name=""/>
        <dsp:cNvSpPr/>
      </dsp:nvSpPr>
      <dsp:spPr>
        <a:xfrm>
          <a:off x="70557" y="3175065"/>
          <a:ext cx="1211740" cy="56445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F3628E-3E13-2342-AF21-B5AF1B456967}">
      <dsp:nvSpPr>
        <dsp:cNvPr id="0" name=""/>
        <dsp:cNvSpPr/>
      </dsp:nvSpPr>
      <dsp:spPr>
        <a:xfrm>
          <a:off x="0" y="3880635"/>
          <a:ext cx="6058704" cy="70557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0" i="0" u="none" kern="1200">
              <a:latin typeface="Times New Roman" panose="02020603050405020304" pitchFamily="18" charset="0"/>
              <a:cs typeface="Times New Roman" panose="02020603050405020304" pitchFamily="18" charset="0"/>
            </a:rPr>
            <a:t>Письмо Министерства образования и науки РФ от 11 марта 2016 г. № ВК-452/07 «О введении ФГОС ОВЗ» </a:t>
          </a:r>
          <a:endParaRPr lang="ru-RU" sz="1100" kern="1200" dirty="0"/>
        </a:p>
      </dsp:txBody>
      <dsp:txXfrm>
        <a:off x="1282297" y="3880635"/>
        <a:ext cx="4776406" cy="705570"/>
      </dsp:txXfrm>
    </dsp:sp>
    <dsp:sp modelId="{C0EAE7C6-2DB9-FA45-88EA-2FE00973B045}">
      <dsp:nvSpPr>
        <dsp:cNvPr id="0" name=""/>
        <dsp:cNvSpPr/>
      </dsp:nvSpPr>
      <dsp:spPr>
        <a:xfrm>
          <a:off x="70557" y="3951192"/>
          <a:ext cx="1211740" cy="56445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57000" b="-5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764AAC-6EE3-BD44-891E-F93F67BF0347}">
      <dsp:nvSpPr>
        <dsp:cNvPr id="0" name=""/>
        <dsp:cNvSpPr/>
      </dsp:nvSpPr>
      <dsp:spPr>
        <a:xfrm>
          <a:off x="0" y="0"/>
          <a:ext cx="6470249" cy="104649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Закон Пермского края от 12 марта 2014 года №308-ПК «Об образовании в Пермском крае»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98698" y="0"/>
        <a:ext cx="5071550" cy="1046491"/>
      </dsp:txXfrm>
    </dsp:sp>
    <dsp:sp modelId="{63E3C2A9-D0FF-C841-840A-9FEC3E096C6B}">
      <dsp:nvSpPr>
        <dsp:cNvPr id="0" name=""/>
        <dsp:cNvSpPr/>
      </dsp:nvSpPr>
      <dsp:spPr>
        <a:xfrm>
          <a:off x="104649" y="104649"/>
          <a:ext cx="1294049" cy="83719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7000" b="-2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F7E6B-F1BA-1D44-AF18-C096CA8C4AE4}">
      <dsp:nvSpPr>
        <dsp:cNvPr id="0" name=""/>
        <dsp:cNvSpPr/>
      </dsp:nvSpPr>
      <dsp:spPr>
        <a:xfrm>
          <a:off x="0" y="1151140"/>
          <a:ext cx="6470249" cy="104649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Министерства образования и науки Пермского края от 23 03 2015г № СЭД-26-01-04-180 «О создании, утверждении Положения и состава рабочей группы по введению ФГОС начального общего образования обучающихся с ОВЗ и ФГОС образования обучающихся с умственной отсталостью (интеллектуальными нарушениями)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98698" y="1151140"/>
        <a:ext cx="5071550" cy="1046491"/>
      </dsp:txXfrm>
    </dsp:sp>
    <dsp:sp modelId="{AA6C5305-C38C-9841-AF05-49072F8CE911}">
      <dsp:nvSpPr>
        <dsp:cNvPr id="0" name=""/>
        <dsp:cNvSpPr/>
      </dsp:nvSpPr>
      <dsp:spPr>
        <a:xfrm>
          <a:off x="104649" y="1255789"/>
          <a:ext cx="1294049" cy="83719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7000" b="-2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BEC5B0-70E7-C44E-A118-D4ED535287E9}">
      <dsp:nvSpPr>
        <dsp:cNvPr id="0" name=""/>
        <dsp:cNvSpPr/>
      </dsp:nvSpPr>
      <dsp:spPr>
        <a:xfrm>
          <a:off x="0" y="2302280"/>
          <a:ext cx="6470249" cy="104649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Закон Ленинградской области от 24 февраля 2014 года №6-оз "Об образовании в Ленинградской области"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98698" y="2302280"/>
        <a:ext cx="5071550" cy="1046491"/>
      </dsp:txXfrm>
    </dsp:sp>
    <dsp:sp modelId="{130E50B2-0F21-1846-A266-177213BF5521}">
      <dsp:nvSpPr>
        <dsp:cNvPr id="0" name=""/>
        <dsp:cNvSpPr/>
      </dsp:nvSpPr>
      <dsp:spPr>
        <a:xfrm>
          <a:off x="104649" y="2406930"/>
          <a:ext cx="1294049" cy="83719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7000" b="-2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2C4E12-0AE2-3744-9EE0-FFB3FDC6D9CE}">
      <dsp:nvSpPr>
        <dsp:cNvPr id="0" name=""/>
        <dsp:cNvSpPr/>
      </dsp:nvSpPr>
      <dsp:spPr>
        <a:xfrm>
          <a:off x="0" y="3453421"/>
          <a:ext cx="6470249" cy="104649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Постановление Правительства Оренбургской области от 29 августа 2012 года </a:t>
          </a:r>
          <a:r>
            <a:rPr lang="en" sz="13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 740-</a:t>
          </a:r>
          <a:r>
            <a:rPr lang="ru-RU" sz="1300" b="0" i="0" u="none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пп</a:t>
          </a:r>
          <a:r>
            <a:rPr lang="ru-RU" sz="13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« Об утверждении областной целевой программы "Доступная среда" на 2013 - 2015 годы.</a:t>
          </a:r>
          <a:endParaRPr lang="ru-RU" sz="1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98698" y="3453421"/>
        <a:ext cx="5071550" cy="1046491"/>
      </dsp:txXfrm>
    </dsp:sp>
    <dsp:sp modelId="{36EEECED-38CA-7F4A-BBB0-4744D52430B0}">
      <dsp:nvSpPr>
        <dsp:cNvPr id="0" name=""/>
        <dsp:cNvSpPr/>
      </dsp:nvSpPr>
      <dsp:spPr>
        <a:xfrm>
          <a:off x="104649" y="3558070"/>
          <a:ext cx="1294049" cy="83719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7000" b="-27000"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3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#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CBD4333-8765-4373-994B-B2C4CD30CA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02E359-43A8-4663-B374-AFF6F46EDC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F17E991-6BF7-42FB-BD5A-381824A00A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A2ACFB8-7506-482D-B231-C980C2D8F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AC199F4-016C-452B-B92B-FD7594D64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234184A-E97B-4C44-A738-C6808DD2D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057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F1E52A-445B-4003-8330-C9C1F8D1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6384515-B604-4B81-958B-46C790F03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575CF8-AA8A-4D65-81AB-92AA624C8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10C2321-D046-43DC-822E-2B925CBA5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1DF8C07-8301-4549-A144-486E743A5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838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57117D0-51FF-462F-87A5-8F763DB29B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1F9D19D-DDD9-442E-A974-5F562456FF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332ADB-FF6B-4182-A33F-F14AA33DE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DC536EC-5EE7-4A1D-AB65-56333D74E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2528C87-E0CC-4401-80B2-1A5FE0BC3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987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E1CE25-4CC8-4524-BC78-945C03B81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62EFDD-9C97-4DFA-B7EF-AA3097E58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211039C-F79B-42AD-9BEE-8CAB9112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35B3BBB-379E-452D-98B8-D8F092976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EB9BBEE-97C2-4DE1-9006-388B69B18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380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D1288A-C689-4F3C-A5D6-7DFC82AEC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01F03C4-D983-4605-8DDC-22969BB07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02F1836-FDAE-4D30-9F24-CA0C31656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2B648A3-3C2E-4580-86E1-FF7C49CF3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198BB75-5A23-4C9E-A6FC-F0D540901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8369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0E8138-14BB-479F-8605-6229E0BBB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12C7E9-342B-4821-B80C-A1735E15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A929AAF-2AEE-463F-87B7-30D4C837A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844FC70-6B0C-4C37-9243-D068CA353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64D70FB-2759-4EF1-A94D-A626DEB0D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715A50F-847C-4446-9B00-F674A888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1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AC5604-E9BD-4F6E-9BF9-7530919B2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15D398E-C1B1-4ABE-B800-2CB4B42C8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A75FA8E-4762-45B3-AAA3-EF59D8E88F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1BC3476-8D2B-4747-A6DA-4E52D434E9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A3CD930-E2D9-45CB-9825-F84B23C726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1AF7561-EABF-431C-A944-66AF5BB68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63B115A-3794-4F0E-A7BC-357B63B7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8DC624C-5A8D-47E2-99D3-1B8ADAA8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625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282B8A-6393-4839-911C-43F299D5E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532EC08-A86C-43AF-8549-E8558FB44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E06BBC2-C32C-4CC3-8AC2-FAA8B526B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E288163-F7B8-45C6-B5DC-795CA5FAA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608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3CBDD11-2CE3-4DBE-ABA9-CF73E3431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631AB9AE-55CF-47DB-9199-08CD7E4C8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59D9D63-08B9-457F-B339-7BA8E489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744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A89639-1F31-423A-BEA4-025341FE3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5936EB-4833-428D-9D0D-85E67C5BD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24EE994-AAE4-4140-BEBC-A18F27FB5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4F5E72C-0030-4918-BE76-309E94441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8DB6F35-947F-412D-9DEB-BCCDDC9A3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1541BDB-D5E8-4538-8253-C81DEFC93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188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D518AA-415E-4B9E-B6CE-3D9512DC8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0757C97-FB6D-45E9-86D6-4D17B9E469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47D716E-729A-4CEE-A527-D5A88DC2C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E5531C1-0989-42F3-8B55-ED2B63693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7A5DC33-81AA-4C8B-9524-D9DBAF26C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42AD5DE-476C-4848-A5E6-177BF17C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602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5B0211F-5DAB-494F-AF3E-16B93A60ABC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3A4367-D87A-4656-9B82-E7F93FA25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0BF2EBB-B7FB-4F01-8B69-0598994E4F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4841F7-36A3-4C94-A4C4-CB9E46D097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36F46-D373-4305-8DD8-28FCC05803E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7915597-1FA5-476A-9CF9-902C4952C8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5B2BF89-047B-45E4-8349-A678D5B03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C1024-499E-4324-A73D-2CC3F9B77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111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A9BE6E-42CD-4DE4-B5B6-5BCA9FB336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040" y="963036"/>
            <a:ext cx="8938260" cy="2387600"/>
          </a:xfrm>
          <a:noFill/>
        </p:spPr>
        <p:txBody>
          <a:bodyPr>
            <a:no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 Российской Федерации закрепляющие и регулирующие 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права на образование лиц с ограниченными возможностями здоровья</a:t>
            </a:r>
            <a:endParaRPr lang="ru-RU" sz="3200" b="1" i="1" dirty="0">
              <a:gradFill flip="none" rotWithShape="1">
                <a:gsLst>
                  <a:gs pos="0">
                    <a:srgbClr val="4A5362"/>
                  </a:gs>
                  <a:gs pos="100000">
                    <a:srgbClr val="262B32"/>
                  </a:gs>
                </a:gsLst>
                <a:lin ang="2700000" scaled="1"/>
                <a:tileRect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4F0438D-1880-4E64-97C9-3038B29C09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0769" y="4893628"/>
            <a:ext cx="6299200" cy="1655762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rgbClr val="4A5362"/>
                </a:solidFill>
              </a:rPr>
              <a:t>Бандурко Анастасия Олеговна</a:t>
            </a:r>
          </a:p>
          <a:p>
            <a:pPr algn="l"/>
            <a:r>
              <a:rPr lang="ru-RU" sz="2000" dirty="0">
                <a:solidFill>
                  <a:srgbClr val="4A5362"/>
                </a:solidFill>
              </a:rPr>
              <a:t>Холодовская Полина Игоревна</a:t>
            </a:r>
          </a:p>
          <a:p>
            <a:pPr algn="l"/>
            <a:r>
              <a:rPr lang="ru-RU" sz="2000" dirty="0">
                <a:solidFill>
                  <a:srgbClr val="4A5362"/>
                </a:solidFill>
              </a:rPr>
              <a:t>Эркерт Диана Дмитриевна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2628916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79BA5FCE-06DF-0E42-99EA-8A7A97CB7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550" y="349568"/>
            <a:ext cx="10515600" cy="2852737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/>
              <a:t>Право на образование </a:t>
            </a:r>
            <a:r>
              <a:rPr lang="ru-RU" sz="3600" dirty="0"/>
              <a:t>– </a:t>
            </a:r>
            <a:br>
              <a:rPr lang="ru-RU" sz="3600" dirty="0"/>
            </a:br>
            <a:r>
              <a:rPr lang="ru-RU" sz="3600" dirty="0"/>
              <a:t>одно из наиболее существенных, конституционных социальных прав человека; оно создает предпосылку для развития, как личности, так и общества.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01B97CB-7CA1-2C41-866A-AFF7189D1BF9}"/>
              </a:ext>
            </a:extLst>
          </p:cNvPr>
          <p:cNvSpPr txBox="1"/>
          <p:nvPr/>
        </p:nvSpPr>
        <p:spPr>
          <a:xfrm>
            <a:off x="1085850" y="3737610"/>
            <a:ext cx="101498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прав детей с ограниченными возможностями здоровья на образование рассматривается как одна из важнейших задач государственной политики в области образования. Получение детьми с ограниченными возможностями здоровья качественного общего профессионального образования является одним из основных и неотъемлемых условий их успешной социализации, адаптации и обеспечения полноценного участия в жизни общества, эффективной самореализации в различных видах профессиональной и социальной деятельности.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43 Конституции РФ провозглашает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каждого на образование. Принцип равноправия. Государство гарантирует гражданам общедоступность и бесплатность общего и начального профессионального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23566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B73D46-9E5F-FF48-991D-B0A14367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940" y="-857885"/>
            <a:ext cx="10515600" cy="3669665"/>
          </a:xfrm>
        </p:spPr>
        <p:txBody>
          <a:bodyPr>
            <a:normAutofit/>
          </a:bodyPr>
          <a:lstStyle/>
          <a:p>
            <a:r>
              <a:rPr lang="ru-RU" sz="2800" dirty="0"/>
              <a:t>Нормативно-правовую базу в области образования детей с ограниченными возможностями здоровья в Российской Федерации составляют документы нескольких уровней: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FF9CD406-7B77-3848-AEF1-7E2C59BC5F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992223040"/>
              </p:ext>
            </p:extLst>
          </p:nvPr>
        </p:nvGraphicFramePr>
        <p:xfrm>
          <a:off x="948690" y="1554480"/>
          <a:ext cx="9006840" cy="5132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30086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245DEE-1D79-B14C-9185-06531AC4A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993" y="98907"/>
            <a:ext cx="10515600" cy="1325563"/>
          </a:xfrm>
        </p:spPr>
        <p:txBody>
          <a:bodyPr/>
          <a:lstStyle/>
          <a:p>
            <a:r>
              <a:rPr lang="ru-RU" dirty="0"/>
              <a:t>Федеральный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CA1120B2-2CE0-504F-AA0A-4B4B3C158E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699405679"/>
              </p:ext>
            </p:extLst>
          </p:nvPr>
        </p:nvGraphicFramePr>
        <p:xfrm>
          <a:off x="196768" y="1597306"/>
          <a:ext cx="6724893" cy="4328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3A04A66-B0E7-004F-8507-8077557FFF85}"/>
              </a:ext>
            </a:extLst>
          </p:cNvPr>
          <p:cNvSpPr txBox="1"/>
          <p:nvPr/>
        </p:nvSpPr>
        <p:spPr>
          <a:xfrm>
            <a:off x="6875362" y="3426107"/>
            <a:ext cx="428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www.assessor.ru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zakon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/273-fz-zakon-ob-obrazovanii-2013/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33F6789-BEA5-4040-A9AD-12A83E565836}"/>
              </a:ext>
            </a:extLst>
          </p:cNvPr>
          <p:cNvSpPr txBox="1"/>
          <p:nvPr/>
        </p:nvSpPr>
        <p:spPr>
          <a:xfrm>
            <a:off x="6805911" y="4224507"/>
            <a:ext cx="3865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zhit-vmeste.ru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/news/events/79057/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7561F9F-85BD-1244-808B-154D03D268FE}"/>
              </a:ext>
            </a:extLst>
          </p:cNvPr>
          <p:cNvSpPr txBox="1"/>
          <p:nvPr/>
        </p:nvSpPr>
        <p:spPr>
          <a:xfrm>
            <a:off x="6944808" y="1724628"/>
            <a:ext cx="4629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yandex.ru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/turbo/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zakonrf.info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konstitucia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477CEBC-C006-9B4F-9B26-A8F1A7D31E88}"/>
              </a:ext>
            </a:extLst>
          </p:cNvPr>
          <p:cNvSpPr txBox="1"/>
          <p:nvPr/>
        </p:nvSpPr>
        <p:spPr>
          <a:xfrm>
            <a:off x="6852214" y="2569580"/>
            <a:ext cx="4409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www.consultant.ru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/document/cons_doc_LAW_8982/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194E43D-57D5-BB4C-BC2F-52E40C948480}"/>
              </a:ext>
            </a:extLst>
          </p:cNvPr>
          <p:cNvSpPr txBox="1"/>
          <p:nvPr/>
        </p:nvSpPr>
        <p:spPr>
          <a:xfrm>
            <a:off x="6898511" y="5104435"/>
            <a:ext cx="4467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www.consultant.ru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/document/cons_doc_LAW_8559/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065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0CB5DE-041F-1B46-B16D-DD203E059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Правительственные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E4FD9157-5E51-A744-8795-F7AC447962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427636230"/>
              </p:ext>
            </p:extLst>
          </p:nvPr>
        </p:nvGraphicFramePr>
        <p:xfrm>
          <a:off x="347240" y="1307938"/>
          <a:ext cx="6528122" cy="5301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2F813FA-A0ED-284A-9A3F-91B49CC6666A}"/>
              </a:ext>
            </a:extLst>
          </p:cNvPr>
          <p:cNvSpPr txBox="1"/>
          <p:nvPr/>
        </p:nvSpPr>
        <p:spPr>
          <a:xfrm>
            <a:off x="6875362" y="1527857"/>
            <a:ext cx="4988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u="sng" dirty="0">
                <a:solidFill>
                  <a:schemeClr val="accent1"/>
                </a:solidFill>
              </a:rPr>
              <a:t>https://</a:t>
            </a:r>
            <a:r>
              <a:rPr lang="en" u="sng" dirty="0" err="1">
                <a:solidFill>
                  <a:schemeClr val="accent1"/>
                </a:solidFill>
              </a:rPr>
              <a:t>legalacts.ru</a:t>
            </a:r>
            <a:r>
              <a:rPr lang="en" u="sng" dirty="0">
                <a:solidFill>
                  <a:schemeClr val="accent1"/>
                </a:solidFill>
              </a:rPr>
              <a:t>/doc/prikaz-minobrnauki-rossii-ot-14102013-n-1145/</a:t>
            </a:r>
            <a:endParaRPr lang="ru-RU" u="sng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14C95CF-3B10-CB48-8507-46C1922FAB52}"/>
              </a:ext>
            </a:extLst>
          </p:cNvPr>
          <p:cNvSpPr txBox="1"/>
          <p:nvPr/>
        </p:nvSpPr>
        <p:spPr>
          <a:xfrm>
            <a:off x="7002683" y="3321935"/>
            <a:ext cx="4560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u="sng" dirty="0">
                <a:solidFill>
                  <a:schemeClr val="accent1"/>
                </a:solidFill>
              </a:rPr>
              <a:t>https://</a:t>
            </a:r>
            <a:r>
              <a:rPr lang="en" u="sng" dirty="0" err="1">
                <a:solidFill>
                  <a:schemeClr val="accent1"/>
                </a:solidFill>
              </a:rPr>
              <a:t>docs.cntd.ru</a:t>
            </a:r>
            <a:r>
              <a:rPr lang="en" u="sng" dirty="0">
                <a:solidFill>
                  <a:schemeClr val="accent1"/>
                </a:solidFill>
              </a:rPr>
              <a:t>/document/902210953</a:t>
            </a:r>
            <a:endParaRPr lang="ru-RU" u="sng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F35950B-F603-5C41-B89A-BCD770689745}"/>
              </a:ext>
            </a:extLst>
          </p:cNvPr>
          <p:cNvSpPr txBox="1"/>
          <p:nvPr/>
        </p:nvSpPr>
        <p:spPr>
          <a:xfrm>
            <a:off x="6701742" y="5127584"/>
            <a:ext cx="4664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u="sng" dirty="0">
                <a:solidFill>
                  <a:schemeClr val="accent1"/>
                </a:solidFill>
              </a:rPr>
              <a:t>http://</a:t>
            </a:r>
            <a:r>
              <a:rPr lang="en" u="sng" dirty="0" err="1">
                <a:solidFill>
                  <a:schemeClr val="accent1"/>
                </a:solidFill>
              </a:rPr>
              <a:t>www.kremlin.ru</a:t>
            </a:r>
            <a:r>
              <a:rPr lang="en" u="sng" dirty="0">
                <a:solidFill>
                  <a:schemeClr val="accent1"/>
                </a:solidFill>
              </a:rPr>
              <a:t>/acts/bank/35418</a:t>
            </a:r>
            <a:endParaRPr lang="ru-RU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2050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00566C-30DC-D64F-9355-1EC829092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Ведомственный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EFBF0206-2448-CB44-83CB-6F154096D1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150096020"/>
              </p:ext>
            </p:extLst>
          </p:nvPr>
        </p:nvGraphicFramePr>
        <p:xfrm>
          <a:off x="573590" y="1412112"/>
          <a:ext cx="6058704" cy="4587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A3F20C0-70D3-8445-BC42-6DF763CCC3D6}"/>
              </a:ext>
            </a:extLst>
          </p:cNvPr>
          <p:cNvSpPr txBox="1"/>
          <p:nvPr/>
        </p:nvSpPr>
        <p:spPr>
          <a:xfrm>
            <a:off x="6670875" y="1551008"/>
            <a:ext cx="37694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docs.cntd.ru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/document/420245389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773C7E5-3A61-E144-977B-E1A43E0FBD3F}"/>
              </a:ext>
            </a:extLst>
          </p:cNvPr>
          <p:cNvSpPr txBox="1"/>
          <p:nvPr/>
        </p:nvSpPr>
        <p:spPr>
          <a:xfrm>
            <a:off x="6678592" y="2280215"/>
            <a:ext cx="3703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docs.cntd.ru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/document/420245391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0C5C8B1-5D93-3F4D-AC8D-5901B9CDD093}"/>
              </a:ext>
            </a:extLst>
          </p:cNvPr>
          <p:cNvSpPr txBox="1"/>
          <p:nvPr/>
        </p:nvSpPr>
        <p:spPr>
          <a:xfrm>
            <a:off x="6690165" y="3020992"/>
            <a:ext cx="3657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docs.cntd.ru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/document/420320115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2D31A78-A85E-6440-ADF3-3AF21856946C}"/>
              </a:ext>
            </a:extLst>
          </p:cNvPr>
          <p:cNvSpPr txBox="1"/>
          <p:nvPr/>
        </p:nvSpPr>
        <p:spPr>
          <a:xfrm>
            <a:off x="6690169" y="3738621"/>
            <a:ext cx="2882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base.garant.ru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/70485996/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8504439-E35A-3B4C-9A35-8EA67AAC4C02}"/>
              </a:ext>
            </a:extLst>
          </p:cNvPr>
          <p:cNvSpPr txBox="1"/>
          <p:nvPr/>
        </p:nvSpPr>
        <p:spPr>
          <a:xfrm>
            <a:off x="6701740" y="4444677"/>
            <a:ext cx="37154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docs.cntd.ru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/document/420294041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2156EF7-F34D-D349-8E63-451A30C59E93}"/>
              </a:ext>
            </a:extLst>
          </p:cNvPr>
          <p:cNvSpPr txBox="1"/>
          <p:nvPr/>
        </p:nvSpPr>
        <p:spPr>
          <a:xfrm>
            <a:off x="6713315" y="5278057"/>
            <a:ext cx="3634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i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" sz="1600" i="1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www.garant.ru</a:t>
            </a:r>
            <a:r>
              <a:rPr lang="en" sz="1600" i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/products/</a:t>
            </a:r>
            <a:r>
              <a:rPr lang="en" sz="1600" i="1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ipo</a:t>
            </a:r>
            <a:r>
              <a:rPr lang="en" sz="1600" i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/prime/doc/71254376/</a:t>
            </a:r>
            <a:endParaRPr lang="ru-RU" sz="1600" i="1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108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62B0BB-BEAC-1B41-8033-93081B7DA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Региональный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xmlns="" id="{784021AC-92CD-DB4B-83AF-0C3890E5B5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217934263"/>
              </p:ext>
            </p:extLst>
          </p:nvPr>
        </p:nvGraphicFramePr>
        <p:xfrm>
          <a:off x="243067" y="1250067"/>
          <a:ext cx="6470249" cy="4502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7453FE5-59D4-9940-BDA2-3B26F2A0FF69}"/>
              </a:ext>
            </a:extLst>
          </p:cNvPr>
          <p:cNvSpPr txBox="1"/>
          <p:nvPr/>
        </p:nvSpPr>
        <p:spPr>
          <a:xfrm>
            <a:off x="6829062" y="1469985"/>
            <a:ext cx="5023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rg.ru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/2014/08/04/perm-zakon308-reg-dok.html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252B4C2-A7B8-7C45-A728-79653E9B03F8}"/>
              </a:ext>
            </a:extLst>
          </p:cNvPr>
          <p:cNvSpPr txBox="1"/>
          <p:nvPr/>
        </p:nvSpPr>
        <p:spPr>
          <a:xfrm>
            <a:off x="6794338" y="2419109"/>
            <a:ext cx="4977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rg.ru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/2014/08/04/perm-zakon308-reg-dok.html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DBAB9EE-67AC-7846-9537-C0540AAD0AA6}"/>
              </a:ext>
            </a:extLst>
          </p:cNvPr>
          <p:cNvSpPr txBox="1"/>
          <p:nvPr/>
        </p:nvSpPr>
        <p:spPr>
          <a:xfrm>
            <a:off x="6643869" y="3588153"/>
            <a:ext cx="4896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rg.ru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/2014/03/25/lenobl-zakon6-reg-dok.html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2C868B6-E882-6245-A01F-1D2E93D684C3}"/>
              </a:ext>
            </a:extLst>
          </p:cNvPr>
          <p:cNvSpPr txBox="1"/>
          <p:nvPr/>
        </p:nvSpPr>
        <p:spPr>
          <a:xfrm>
            <a:off x="6852212" y="4757195"/>
            <a:ext cx="4271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" sz="1600" u="sng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docs.cntd.ru</a:t>
            </a:r>
            <a:r>
              <a:rPr lang="en" sz="1600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/document/952016133</a:t>
            </a:r>
            <a:endParaRPr lang="ru-RU" sz="1600" u="sng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9010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BF73886-1AD6-8E43-A957-57433F73878A}"/>
              </a:ext>
            </a:extLst>
          </p:cNvPr>
          <p:cNvSpPr txBox="1"/>
          <p:nvPr/>
        </p:nvSpPr>
        <p:spPr>
          <a:xfrm>
            <a:off x="1666754" y="1076446"/>
            <a:ext cx="88199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нормативно-правовой базы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специального образования стоящая весьма остро, должна стать одним из базовых механизмов его развития, своеобразным фундаментом. Большинство положений нашли полное воплощение в Федеральном законе от 29 декабря 2012 года № 273-ФЗ «Об образовании в Российской Федерации». Хотя во многих региональных министерствах образования созданы отделы специального образования, имеются дефектологические факультеты, тем не менее нормативно-правовая база в отношении детей с ограниченными возможностями здоровья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 еще не нашла должного отражения в законодательстве субъектов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32867659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769</Words>
  <Application>Microsoft Office PowerPoint</Application>
  <PresentationFormat>Произвольный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Нормативно-правовые акты Российской Федерации закрепляющие и регулирующие  реализацию права на образование лиц с ограниченными возможностями здоровья</vt:lpstr>
      <vt:lpstr>Право на образование –  одно из наиболее существенных, конституционных социальных прав человека; оно создает предпосылку для развития, как личности, так и общества.</vt:lpstr>
      <vt:lpstr>Нормативно-правовую базу в области образования детей с ограниченными возможностями здоровья в Российской Федерации составляют документы нескольких уровней:</vt:lpstr>
      <vt:lpstr>Федеральный</vt:lpstr>
      <vt:lpstr>Правительственные</vt:lpstr>
      <vt:lpstr>Ведомственный</vt:lpstr>
      <vt:lpstr>Региональный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Microsoft</cp:lastModifiedBy>
  <cp:revision>11</cp:revision>
  <dcterms:created xsi:type="dcterms:W3CDTF">2021-04-14T06:25:05Z</dcterms:created>
  <dcterms:modified xsi:type="dcterms:W3CDTF">2021-04-21T12:32:27Z</dcterms:modified>
</cp:coreProperties>
</file>