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66" r:id="rId3"/>
    <p:sldId id="267" r:id="rId4"/>
    <p:sldId id="268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876"/>
            <a:ext cx="8201028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Творческий проект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Первые шаги в мультипликации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357166"/>
            <a:ext cx="5429288" cy="175260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ОБЛАСТНОЕ БЮДЖЕТНОЕ ОЗДОРОВИТЕЛЬНОЕ ОБРАЗОВАТЕЛЬНОЕ УЧРЕЖДЕНИЕ САНАТОРНОГО ТИПА ДЛЯ ДЕТЕЙ, НУЖДАЮЩИХСЯ В ДЛИТЕЛЬНОМ ЛЕЧЕНИИ, "ЗЕЛЕНОБОРСКАЯ САНАТОРНАЯ</a:t>
            </a:r>
          </a:p>
          <a:p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ШКОЛА-ИНТЕРНАТ"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SaveleyL\Downloads\ncUMD9Wjj0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85728"/>
            <a:ext cx="2090739" cy="1731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анимационный рисованный мультфильм по рассказу.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Узнать историю создания мультфильмов;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и изучить материал, описывающий технику создания рисованных мультфильмов;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Подобрать  специальную компьютерную программу;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мультфильм.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Целевая аудитория: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учащиеся ГОБООУ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Зеленоборская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санаторная школа-интернат» 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Сроки реализации: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оздоровительный заезд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создание мультфильма по рассказу Евгения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Чарушина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«Что за зверь?»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 этап – подготовительный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 этап- основной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 этап -заключительный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произведения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абзацам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Раскадровка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иллюстраций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Фотографирование иллюстраций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Монтаж мультфильма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Озвучивание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создания мультфильма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382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343</TotalTime>
  <Words>119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 Творческий проект  Первые шаги в мультипликации  </vt:lpstr>
      <vt:lpstr>Слайд 2</vt:lpstr>
      <vt:lpstr>Слайд 3</vt:lpstr>
      <vt:lpstr>Этапы реализации проекта</vt:lpstr>
      <vt:lpstr>Алгоритм создания мультфильма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Мультипликация  как прием обучения  рефлексивному чтению  в условиях санаторной  школы-интернат</dc:title>
  <dc:creator>ychitel</dc:creator>
  <cp:lastModifiedBy>ychitel</cp:lastModifiedBy>
  <cp:revision>17</cp:revision>
  <dcterms:created xsi:type="dcterms:W3CDTF">2019-03-18T09:03:50Z</dcterms:created>
  <dcterms:modified xsi:type="dcterms:W3CDTF">2021-04-21T12:07:19Z</dcterms:modified>
</cp:coreProperties>
</file>