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5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dissolve/>
  </p:transition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84776" y="283572"/>
            <a:ext cx="61344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Государственное бюджетное 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профессиональное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образовательное учреждение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Департамента здравоохранения 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города Москвы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«Медицинский колледж №5»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08078" y="2996952"/>
            <a:ext cx="59766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Дисциплина: Физическая культура</a:t>
            </a:r>
          </a:p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Тема: Олимпийские виды спорта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часть 1</a:t>
            </a:r>
          </a:p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Работу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выполнила: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Преподаватель - 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Целовальников Евгений Валерьевич</a:t>
            </a:r>
          </a:p>
          <a:p>
            <a:endParaRPr lang="ru-RU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83968" y="616530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2021г.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3377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761" y="1678363"/>
            <a:ext cx="2681441" cy="1689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9" descr="https://avatars.mds.yandex.net/get-zen_doc/164147/pub_5b7ce15ab5a09600a9f9a0b1_5b7ce207c3c1aa00aac7cfbb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4603356"/>
            <a:ext cx="3067292" cy="2004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88640"/>
            <a:ext cx="583264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История возникновения.</a:t>
            </a:r>
          </a:p>
          <a:p>
            <a:r>
              <a:rPr lang="ru-RU" dirty="0" smtClean="0"/>
              <a:t>Первые </a:t>
            </a:r>
            <a:r>
              <a:rPr lang="ru-RU" dirty="0"/>
              <a:t>приспособления для передвижения по льду были изобретены во времена бронзового века (IV—I тысячелетия до нашей эры). Они изготавливались из костей животных, а точнее — из </a:t>
            </a:r>
            <a:r>
              <a:rPr lang="ru-RU" dirty="0" smtClean="0"/>
              <a:t>фаланг.</a:t>
            </a:r>
            <a:endParaRPr lang="ru-RU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4436" y="3221554"/>
            <a:ext cx="63932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Голландия </a:t>
            </a:r>
            <a:r>
              <a:rPr lang="en-US" dirty="0" smtClean="0"/>
              <a:t>XII </a:t>
            </a:r>
            <a:r>
              <a:rPr lang="ru-RU" dirty="0" smtClean="0"/>
              <a:t>век.</a:t>
            </a:r>
          </a:p>
          <a:p>
            <a:r>
              <a:rPr lang="ru-RU" dirty="0" smtClean="0"/>
              <a:t>Зарождение </a:t>
            </a:r>
            <a:r>
              <a:rPr lang="ru-RU" dirty="0"/>
              <a:t>этого вида спорта связывают с моментом, когда коньки стали изготавливать не из кости, а из металла. Поначалу их делали из железа или бронзы, а затем — из </a:t>
            </a:r>
            <a:r>
              <a:rPr lang="ru-RU" dirty="0" smtClean="0"/>
              <a:t>стали. </a:t>
            </a:r>
            <a:endParaRPr lang="ru-RU" dirty="0"/>
          </a:p>
          <a:p>
            <a:endParaRPr lang="ru-RU" dirty="0"/>
          </a:p>
        </p:txBody>
      </p:sp>
      <p:pic>
        <p:nvPicPr>
          <p:cNvPr id="5" name="Picture 6" descr="https://cdn.fishki.net/upload/post/2018/06/20/2629933/e2b158c168d149d90521acfe242b37c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432281"/>
            <a:ext cx="2016224" cy="1336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6387" y="5605501"/>
            <a:ext cx="1878748" cy="1252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 descr="https://avatars.mds.yandex.net/get-zen_doc/98986/pub_5ca4c50dc2662100b3130d64_5ca4c54be616c900b3ef9ceb/scale_120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1413" y="4418057"/>
            <a:ext cx="1659454" cy="1244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548680"/>
            <a:ext cx="2555329" cy="425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406237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4446" y="692696"/>
            <a:ext cx="2583651" cy="1834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70844"/>
            <a:ext cx="1829590" cy="3080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757698" y="500983"/>
            <a:ext cx="22179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Житель США Джексон </a:t>
            </a:r>
            <a:r>
              <a:rPr lang="ru-RU" dirty="0" err="1" smtClean="0"/>
              <a:t>Гейнц</a:t>
            </a:r>
            <a:r>
              <a:rPr lang="ru-RU" dirty="0"/>
              <a:t> впервые соединил обувь и коньки в одно изделие.</a:t>
            </a:r>
          </a:p>
          <a:p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2401" y="494116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Признание </a:t>
            </a:r>
            <a:r>
              <a:rPr lang="ru-RU" dirty="0"/>
              <a:t>фигурного катания как вида спорта произошло в 1871 году в ходе Конгресса конькобежцев. В 1882 году в Вене прошли первые </a:t>
            </a:r>
            <a:r>
              <a:rPr lang="ru-RU" dirty="0" smtClean="0"/>
              <a:t>соревнования.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106683" y="2684827"/>
            <a:ext cx="38393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 1901 году в соревнованиях принимали участие только мужчины….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5557" y="696352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Первые </a:t>
            </a:r>
            <a:r>
              <a:rPr lang="ru-RU" dirty="0"/>
              <a:t>клубы любителей фигурного катания появились в Британской Империи в середине XVII века (Эдинбург, 1742 год).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03648" y="35332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Фигурное катание как вид спорта.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9519" y="2684827"/>
            <a:ext cx="1953696" cy="2222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290903"/>
            <a:ext cx="2541662" cy="330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079682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80648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Русское 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фигурное катание</a:t>
            </a:r>
            <a:r>
              <a:rPr lang="ru-RU" dirty="0"/>
              <a:t>, как отдельный вид спорта, зародилось в 1865 году. Тогда был открыт общественный каток в </a:t>
            </a:r>
            <a:r>
              <a:rPr lang="ru-RU" dirty="0" err="1"/>
              <a:t>Юсуповском</a:t>
            </a:r>
            <a:r>
              <a:rPr lang="ru-RU" dirty="0"/>
              <a:t> саду на Садовой улице. Этот каток был самым благоустроенным в России и с первых же дней стал центром подготовки фигуристов. На нём 5 марта 1878 года состоялось первое состязание русских </a:t>
            </a:r>
            <a:r>
              <a:rPr lang="ru-RU" dirty="0" smtClean="0"/>
              <a:t>фигуристов.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397765" y="2252478"/>
            <a:ext cx="18477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1891 году состоялся первый чемпионат Европы по фигурному катанию, где победителем оказался немецкий спортсмен Оскар </a:t>
            </a:r>
            <a:r>
              <a:rPr lang="ru-RU" dirty="0" err="1" smtClean="0"/>
              <a:t>Улиг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899395" y="4725144"/>
            <a:ext cx="37444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Парное фигурное катание было официально включено в список видов спорта в 1897 году, но первые официальные соревнования по нему прошли лишь в 1908 году в </a:t>
            </a:r>
            <a:r>
              <a:rPr lang="ru-RU" dirty="0" smtClean="0"/>
              <a:t>Санкт-Петербурге.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1355" y="1536613"/>
            <a:ext cx="4161085" cy="3138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957" y="2110889"/>
            <a:ext cx="2200275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003342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8959" y="780352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Фигурное катание было включено в программу Олимпийских игр в 1908 году. В следующий раз соревнования по фигурному катанию прошли только через 12 лет на Олимпиаде 1920 года. Далее, начиная с первой зимней Олимпиады 1924 года фигуристы участвовали во всех зимних Олимпиадах.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332656"/>
            <a:ext cx="72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Олимпийский вид спорта.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5556942"/>
            <a:ext cx="70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Всего </a:t>
            </a:r>
            <a:r>
              <a:rPr lang="ru-RU" dirty="0"/>
              <a:t>в современном фигурном катании выделяют пять дисциплин: мужское одиночное катание, женское одиночное катание, парное фигурное катание, спортивные танцы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132856"/>
            <a:ext cx="2304256" cy="1468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4467" y="2085298"/>
            <a:ext cx="2753356" cy="1489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960" y="3803073"/>
            <a:ext cx="2453784" cy="167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1633" y="3789394"/>
            <a:ext cx="2489405" cy="1659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095836" y="3806901"/>
            <a:ext cx="2952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Фигурное катание</a:t>
            </a:r>
            <a:r>
              <a:rPr lang="ru-RU" dirty="0"/>
              <a:t> (</a:t>
            </a:r>
            <a:r>
              <a:rPr lang="ru-RU" dirty="0" err="1"/>
              <a:t>Figure</a:t>
            </a:r>
            <a:r>
              <a:rPr lang="ru-RU" dirty="0"/>
              <a:t> </a:t>
            </a:r>
            <a:r>
              <a:rPr lang="ru-RU" dirty="0" err="1"/>
              <a:t>skating</a:t>
            </a:r>
            <a:r>
              <a:rPr lang="ru-RU" dirty="0"/>
              <a:t>) по праву считается одним из самых красивых и зрелищных олимпийских видов спорта.</a:t>
            </a:r>
          </a:p>
        </p:txBody>
      </p:sp>
    </p:spTree>
    <p:extLst>
      <p:ext uri="{BB962C8B-B14F-4D97-AF65-F5344CB8AC3E}">
        <p14:creationId xmlns:p14="http://schemas.microsoft.com/office/powerpoint/2010/main" val="144991400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578446"/>
            <a:ext cx="3240360" cy="4775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36471" y="2211754"/>
            <a:ext cx="42824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b="1" dirty="0" smtClean="0"/>
              <a:t>Николай Александрович Коломенкин</a:t>
            </a:r>
            <a:r>
              <a:rPr lang="ru-RU" b="1" dirty="0" smtClean="0"/>
              <a:t> (</a:t>
            </a:r>
            <a:r>
              <a:rPr lang="ru-RU" dirty="0" smtClean="0"/>
              <a:t>Николай Панин )— </a:t>
            </a:r>
            <a:r>
              <a:rPr lang="ru-RU" dirty="0"/>
              <a:t>российский спортсмен, олимпийский чемпион 1908 года в дисциплине «специальные фигуры» и 6-кратный чемпион России (1901—1905, 1907) по фигурному катанию на </a:t>
            </a:r>
            <a:r>
              <a:rPr lang="ru-RU" dirty="0" smtClean="0"/>
              <a:t>коньках.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471601" y="1074470"/>
            <a:ext cx="4488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IV </a:t>
            </a:r>
            <a:r>
              <a:rPr lang="ru-RU" b="1" i="1" dirty="0" smtClean="0"/>
              <a:t>Олимпийские игры в Лондоне.</a:t>
            </a:r>
            <a:endParaRPr lang="ru-RU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097172" y="379837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ПЕРВЫЙ  ЧЕМПИОН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551723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Стал чемпионом в 36 лет.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979955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17398" y="907959"/>
            <a:ext cx="47148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Первые чемпионы </a:t>
            </a:r>
            <a:r>
              <a:rPr lang="ru-RU" sz="2000" b="1" i="1" dirty="0"/>
              <a:t>в парном </a:t>
            </a:r>
            <a:r>
              <a:rPr lang="ru-RU" sz="2000" b="1" i="1" dirty="0" smtClean="0"/>
              <a:t>катании.</a:t>
            </a:r>
            <a:endParaRPr lang="ru-RU" sz="20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719572" y="1660808"/>
            <a:ext cx="32403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СССР</a:t>
            </a:r>
            <a:endParaRPr lang="ru-RU" dirty="0"/>
          </a:p>
          <a:p>
            <a:r>
              <a:rPr lang="ru-RU" dirty="0"/>
              <a:t>Людмила Белоусова</a:t>
            </a:r>
          </a:p>
          <a:p>
            <a:r>
              <a:rPr lang="ru-RU" dirty="0"/>
              <a:t>Олег </a:t>
            </a:r>
            <a:r>
              <a:rPr lang="ru-RU" dirty="0" smtClean="0"/>
              <a:t>Протопопов завоевали золото.</a:t>
            </a:r>
          </a:p>
          <a:p>
            <a:r>
              <a:rPr lang="ru-RU" dirty="0"/>
              <a:t>Соревнования по фигурному катанию </a:t>
            </a:r>
            <a:r>
              <a:rPr lang="ru-RU" dirty="0" smtClean="0"/>
              <a:t>проходили в  1964 году </a:t>
            </a:r>
            <a:r>
              <a:rPr lang="ru-RU" dirty="0"/>
              <a:t>в </a:t>
            </a:r>
            <a:r>
              <a:rPr lang="ru-RU" dirty="0" smtClean="0"/>
              <a:t>городе Инсбрук </a:t>
            </a:r>
            <a:r>
              <a:rPr lang="ru-RU" dirty="0"/>
              <a:t>(Австрия) на искусственном льду Олимпийского </a:t>
            </a:r>
            <a:r>
              <a:rPr lang="ru-RU" dirty="0" smtClean="0"/>
              <a:t>стадиона.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5632" y="1389764"/>
            <a:ext cx="3888433" cy="312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4797152"/>
            <a:ext cx="85689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/>
              <a:t>На протяжении 12 зимних Олимпиад (с 1964 по 2006 годы) </a:t>
            </a:r>
            <a:r>
              <a:rPr lang="ru-RU" dirty="0" smtClean="0"/>
              <a:t>наши фигуристы </a:t>
            </a:r>
            <a:r>
              <a:rPr lang="ru-RU" dirty="0"/>
              <a:t>уверенно брали «золото» (а часто еще и «серебро») в парном катании. Трижды подряд (в 1972, 1976 и 1980 годах) олимпийской чемпионкой в парном катании становилась Ирина Роднина (в первый раз — в паре с Алексеем Улановым, во второй и третий — с Александром Зайцевым). Только в 2002 году, на Олимпиаде в Солт-Лейк-Сити, россияне Елена Бережная и Антон </a:t>
            </a:r>
            <a:r>
              <a:rPr lang="ru-RU" dirty="0" err="1"/>
              <a:t>Сихарулидзе</a:t>
            </a:r>
            <a:r>
              <a:rPr lang="ru-RU" dirty="0"/>
              <a:t> разделили первое место с канадцами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3808" y="224880"/>
            <a:ext cx="4896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IX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зимние Олимпийские Игры 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50536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85528" y="1414506"/>
            <a:ext cx="69127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Крупные </a:t>
            </a:r>
            <a:r>
              <a:rPr lang="ru-RU" b="1" i="1" dirty="0"/>
              <a:t>чемпионаты по фигурному катанию, проводимые ИСУ и проходящие регулярно: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Чемпионат мира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Чемпионат Европы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Чемпионат четырёх континентов (сводный чемпионат Азии, Африки, Америки и Австралии)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Командный чемпионат мира (проводится раз в два года)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516461"/>
            <a:ext cx="4722456" cy="3282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4178" y="3445831"/>
            <a:ext cx="2856532" cy="335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260648"/>
            <a:ext cx="6480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ГЛАВНЫЕ СОБЫТИЯ ДЛЯ ФИГУРИСТОВ.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29980"/>
            <a:ext cx="8568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Высшая награда в фигурном катании — медаль на зимних Олимпийских играх, которые проводятся раз в четыре года.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458336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77048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Гран-при по фигурному катанию — ежегодный комплекс соревнований по фигурному катанию проходящий под эгидой Международного союза </a:t>
            </a:r>
            <a:r>
              <a:rPr lang="ru-RU" dirty="0" smtClean="0"/>
              <a:t>конькобежцев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Кубок России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Турниры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Всероссийские соревнования </a:t>
            </a:r>
            <a:r>
              <a:rPr lang="ru-RU" dirty="0" smtClean="0"/>
              <a:t> «На </a:t>
            </a:r>
            <a:r>
              <a:rPr lang="ru-RU" dirty="0"/>
              <a:t>призы ЗТР </a:t>
            </a:r>
            <a:r>
              <a:rPr lang="ru-RU" dirty="0" err="1" smtClean="0"/>
              <a:t>Т.А.Тарасовой</a:t>
            </a:r>
            <a:r>
              <a:rPr lang="ru-RU" dirty="0" smtClean="0"/>
              <a:t>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Всероссийские соревнования </a:t>
            </a:r>
            <a:r>
              <a:rPr lang="ru-RU" dirty="0" smtClean="0"/>
              <a:t> «Памяти </a:t>
            </a:r>
            <a:r>
              <a:rPr lang="ru-RU" dirty="0"/>
              <a:t>И.С. </a:t>
            </a:r>
            <a:r>
              <a:rPr lang="ru-RU" dirty="0" err="1" smtClean="0"/>
              <a:t>Русакова</a:t>
            </a:r>
            <a:r>
              <a:rPr lang="ru-RU" dirty="0" smtClean="0"/>
              <a:t>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Первенство России</a:t>
            </a:r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79" y="2852936"/>
            <a:ext cx="5486173" cy="3662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868115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266</TotalTime>
  <Words>403</Words>
  <Application>Microsoft Office PowerPoint</Application>
  <PresentationFormat>Экран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Горизонт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Trener</cp:lastModifiedBy>
  <cp:revision>21</cp:revision>
  <dcterms:created xsi:type="dcterms:W3CDTF">2020-09-15T15:51:05Z</dcterms:created>
  <dcterms:modified xsi:type="dcterms:W3CDTF">2021-04-21T14:07:12Z</dcterms:modified>
</cp:coreProperties>
</file>