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4776" y="283572"/>
            <a:ext cx="6134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Государственное бюджетное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профессиональное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образовательное учреждение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Департамента здравоохранения 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города Москвы</a:t>
            </a:r>
            <a:b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«Медицинский колледж №5»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8078" y="2996952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Дисциплина: Физическая культура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Тема: Олимпийские виды спорта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часть2</a:t>
            </a:r>
          </a:p>
          <a:p>
            <a:pPr algn="ctr"/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Работу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выполнил: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Преподаватель -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Целовальников Евгений Валерьевич</a:t>
            </a:r>
          </a:p>
          <a:p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616530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2021г.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3377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9694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Правила в фигурном катании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Правила </a:t>
            </a:r>
            <a:r>
              <a:rPr lang="ru-RU" dirty="0"/>
              <a:t>зависят от разновидности фигурного катания: индивидуальное женское, индивидуальное мужское, парное фигурное катание, а также парные танцы на льду. В индивидуальном катании мужчины и женщины обязаны откатать две программы – короткую и произвольную. За короткую программу, которая может длиться до 2 минут 40-50 секунд, фигуристы обязаны представить 8 обязательных элементов (двойной или тройной Аксель, тройной или четверной прыжок, одна комбинация прыжков, несколько разных типов вращений и две дорожки шагов) в любом порядке. За отсутствие одного из элементов следует штраф. </a:t>
            </a:r>
            <a:endParaRPr lang="ru-RU" dirty="0" smtClean="0"/>
          </a:p>
          <a:p>
            <a:r>
              <a:rPr lang="ru-RU" dirty="0"/>
              <a:t>Произвольная программа почти в два раза дольше короткой, она занимает 4 с половиной минуты у мужчин и 4 минуты у женщин. Фигуристы стремятся включить свою программу самые сложные элементы (за которые можно получить больше баллов). 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78560"/>
            <a:ext cx="3154152" cy="210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313957"/>
            <a:ext cx="3384376" cy="225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673076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парном фигурном катании правила очень схожи с индивидуальными, разница лишь в обязательных элементах. Так, обязательными элементами для пар являются поддержки (партнер поднимает партнершу), прыжки с выбросом (когда партнер кидает партнершу), а также синхронные прыжки и вращение.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410445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08918"/>
            <a:ext cx="4536504" cy="315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649698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Программа </a:t>
            </a:r>
            <a:r>
              <a:rPr lang="ru-RU" dirty="0"/>
              <a:t>танцоров несколько отличается. Они должны исполнить обязательный, произвольный и оригинальный танцы. Обязательный танец всем фигуристам дается один и тот же, с набором обязательных элементов. Затем следует оригинальный танец, в котором всем участникам дают определенную тему для вариаций, а уж они должны интерпретировать ее, как сочтут нужным. Ну а всю свою фантазию, талант и мастерство танцоры могут показать в  произвольной программе. Здесь и музыку, и костюмы, и движения выбирают сами фигуристы, поэтому и очков за него дают больше всего – 50 </a:t>
            </a:r>
            <a:r>
              <a:rPr lang="ru-RU" dirty="0" smtClean="0"/>
              <a:t>%.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53126"/>
            <a:ext cx="5318633" cy="332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9832" y="2276872"/>
            <a:ext cx="3456384" cy="43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055415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4409" y="3717032"/>
            <a:ext cx="4444752" cy="2964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035" y="260648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Есть ещё синхронное катание, в котором одновременно за одну команду выступает от 16 до 20 фигуристов. Цель дисциплины — выступление команды как единого целого. Техника, скольжение, элементы в синхронном катании полностью соответствуют классическому фигурному катанию. В синхронном катании есть свои особенные обязательные элементы, такие как: круг, линия, колесо, пересечения, блоки.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023924"/>
            <a:ext cx="3779912" cy="213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916833"/>
            <a:ext cx="3494162" cy="232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88530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71296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Ледовое поле 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Как </a:t>
            </a:r>
            <a:r>
              <a:rPr lang="ru-RU" dirty="0"/>
              <a:t>правило, это стандартная площадка размерами: 30 х 60 метров. Имеет пластиковые или подвижные борта. На ледяном поле должен быть очень качественный чистый и ровный лед, это достигается специальной техникой, погрешность неровностей не должна превышать 0,50 см. </a:t>
            </a:r>
          </a:p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92269"/>
            <a:ext cx="4067944" cy="271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527122"/>
            <a:ext cx="2994248" cy="2245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084851"/>
            <a:ext cx="3693368" cy="2462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55649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266</TotalTime>
  <Words>400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Горизонт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Trener</cp:lastModifiedBy>
  <cp:revision>21</cp:revision>
  <dcterms:created xsi:type="dcterms:W3CDTF">2020-09-15T15:51:05Z</dcterms:created>
  <dcterms:modified xsi:type="dcterms:W3CDTF">2021-04-21T14:10:51Z</dcterms:modified>
</cp:coreProperties>
</file>