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9" r:id="rId5"/>
    <p:sldId id="258" r:id="rId6"/>
    <p:sldId id="257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6FA70-566B-4B69-83BC-74D16ACC97B9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1E02F-8FD4-4C68-B4FB-C754EB10C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natas\Desktop\&#1044;&#1077;&#1090;&#1089;&#1082;&#1080;&#1077;%20-%20&#1042;%20&#1075;&#1086;&#1089;&#1090;&#1103;&#1093;%20&#1091;%20&#1089;&#1082;&#1072;&#1079;&#1082;&#1080;%20(minus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natas\Desktop\&#1047;&#1074;&#1091;&#1082;&#1080;%20&#1055;&#1088;&#1080;&#1088;&#1086;&#1076;&#1099;_-_&#1064;&#1077;&#1083;&#1077;&#1089;&#1090;%20&#1083;&#1080;&#1089;&#1090;&#1074;&#1099;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Летя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Детские - В гостях у сказки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Детские - В гостях у сказки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8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58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кимов - Гуси-лебед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069" y="-390525"/>
            <a:ext cx="9378139" cy="763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азка с картинками: &quot;Гуси-лебеди 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51520"/>
            <a:ext cx="9144000" cy="8757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s://ds02.infourok.ru/uploads/ex/0872/00063679-1a74327f/2/img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86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Звуки Природы_-_Шелест листв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0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www.maam.ru/upload/blogs/detsad-159186-14243609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9828584" cy="834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914400" cy="573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2924944"/>
            <a:ext cx="914400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48680"/>
            <a:ext cx="914400" cy="5666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996952"/>
            <a:ext cx="914400" cy="3218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476672"/>
            <a:ext cx="914400" cy="573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36296" y="2924944"/>
            <a:ext cx="914400" cy="3290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Экран (4:3)</PresentationFormat>
  <Paragraphs>0</Paragraphs>
  <Slides>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4</cp:revision>
  <dcterms:created xsi:type="dcterms:W3CDTF">2019-12-12T08:03:43Z</dcterms:created>
  <dcterms:modified xsi:type="dcterms:W3CDTF">2019-12-12T13:24:22Z</dcterms:modified>
</cp:coreProperties>
</file>