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astronom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1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43240" y="2285992"/>
            <a:ext cx="41923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Тематический день  </a:t>
            </a:r>
          </a:p>
          <a:p>
            <a:pPr algn="ctr"/>
            <a:r>
              <a:rPr lang="ru-RU" sz="3200" dirty="0" smtClean="0"/>
              <a:t>«День Космонавтики»</a:t>
            </a:r>
          </a:p>
          <a:p>
            <a:pPr algn="ctr"/>
            <a:r>
              <a:rPr lang="ru-RU" sz="3200" dirty="0" smtClean="0"/>
              <a:t>1 младшая группа «А»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929322" y="4143380"/>
            <a:ext cx="2811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воспитатель: </a:t>
            </a:r>
          </a:p>
          <a:p>
            <a:r>
              <a:rPr lang="ru-RU" dirty="0" smtClean="0"/>
              <a:t>Камалетдинова Н. 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astronom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1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785794"/>
            <a:ext cx="7560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Утром в группе была создана   </a:t>
            </a:r>
            <a:r>
              <a:rPr lang="ru-RU" dirty="0" err="1" smtClean="0"/>
              <a:t>фотозона</a:t>
            </a:r>
            <a:r>
              <a:rPr lang="ru-RU" dirty="0" smtClean="0"/>
              <a:t> в котором  родители с детьми с удовольствием позировали</a:t>
            </a:r>
            <a:endParaRPr lang="ru-RU" dirty="0"/>
          </a:p>
        </p:txBody>
      </p:sp>
      <p:pic>
        <p:nvPicPr>
          <p:cNvPr id="6" name="Рисунок 5" descr="IMG-20210413-WA0032.jpg"/>
          <p:cNvPicPr>
            <a:picLocks noChangeAspect="1"/>
          </p:cNvPicPr>
          <p:nvPr/>
        </p:nvPicPr>
        <p:blipFill>
          <a:blip r:embed="rId3"/>
          <a:srcRect l="21212" t="15908" r="3030" b="4546"/>
          <a:stretch>
            <a:fillRect/>
          </a:stretch>
        </p:blipFill>
        <p:spPr>
          <a:xfrm>
            <a:off x="1428728" y="1643050"/>
            <a:ext cx="1785950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IMG-20210413-WA0038.jpg"/>
          <p:cNvPicPr>
            <a:picLocks noChangeAspect="1"/>
          </p:cNvPicPr>
          <p:nvPr/>
        </p:nvPicPr>
        <p:blipFill>
          <a:blip r:embed="rId4"/>
          <a:srcRect l="8823" t="16176" r="14706" b="4412"/>
          <a:stretch>
            <a:fillRect/>
          </a:stretch>
        </p:blipFill>
        <p:spPr>
          <a:xfrm>
            <a:off x="5857884" y="1428736"/>
            <a:ext cx="1857388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IMG-20210413-WA0049.jpg"/>
          <p:cNvPicPr>
            <a:picLocks noChangeAspect="1"/>
          </p:cNvPicPr>
          <p:nvPr/>
        </p:nvPicPr>
        <p:blipFill>
          <a:blip r:embed="rId5"/>
          <a:srcRect l="18447" t="15534" r="23301" b="20388"/>
          <a:stretch>
            <a:fillRect/>
          </a:stretch>
        </p:blipFill>
        <p:spPr>
          <a:xfrm>
            <a:off x="3500430" y="2643182"/>
            <a:ext cx="2143140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astronom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1" cy="6857999"/>
          </a:xfrm>
          <a:prstGeom prst="rect">
            <a:avLst/>
          </a:prstGeom>
          <a:noFill/>
        </p:spPr>
      </p:pic>
      <p:pic>
        <p:nvPicPr>
          <p:cNvPr id="5" name="Рисунок 4" descr="IMG-20210413-WA0041.jpg"/>
          <p:cNvPicPr>
            <a:picLocks noChangeAspect="1"/>
          </p:cNvPicPr>
          <p:nvPr/>
        </p:nvPicPr>
        <p:blipFill>
          <a:blip r:embed="rId3"/>
          <a:srcRect l="6897" t="15517" r="17241" b="6895"/>
          <a:stretch>
            <a:fillRect/>
          </a:stretch>
        </p:blipFill>
        <p:spPr>
          <a:xfrm>
            <a:off x="1214414" y="1071546"/>
            <a:ext cx="1571636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IMG-20210413-WA0053.jpg"/>
          <p:cNvPicPr>
            <a:picLocks noChangeAspect="1"/>
          </p:cNvPicPr>
          <p:nvPr/>
        </p:nvPicPr>
        <p:blipFill>
          <a:blip r:embed="rId4"/>
          <a:srcRect l="11215" t="5607" r="6542" b="4673"/>
          <a:stretch>
            <a:fillRect/>
          </a:stretch>
        </p:blipFill>
        <p:spPr>
          <a:xfrm>
            <a:off x="3786182" y="1071546"/>
            <a:ext cx="1571636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IMG-20210413-WA0052.jpg"/>
          <p:cNvPicPr>
            <a:picLocks noChangeAspect="1"/>
          </p:cNvPicPr>
          <p:nvPr/>
        </p:nvPicPr>
        <p:blipFill>
          <a:blip r:embed="rId5"/>
          <a:srcRect l="6667" t="10000" r="-1" b="14999"/>
          <a:stretch>
            <a:fillRect/>
          </a:stretch>
        </p:blipFill>
        <p:spPr>
          <a:xfrm>
            <a:off x="5929322" y="1071546"/>
            <a:ext cx="2000264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 descr="IMG-20210413-WA0040.jpg"/>
          <p:cNvPicPr>
            <a:picLocks noChangeAspect="1"/>
          </p:cNvPicPr>
          <p:nvPr/>
        </p:nvPicPr>
        <p:blipFill>
          <a:blip r:embed="rId6" cstate="print"/>
          <a:srcRect l="8333" t="9375" r="-4167" b="-12500"/>
          <a:stretch>
            <a:fillRect/>
          </a:stretch>
        </p:blipFill>
        <p:spPr>
          <a:xfrm>
            <a:off x="1714480" y="3429000"/>
            <a:ext cx="1643074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4338" name="Picture 2" descr="C:\Users\admin\Desktop\фото космос\IMG-20210413-WA0044.jpg"/>
          <p:cNvPicPr>
            <a:picLocks noChangeAspect="1" noChangeArrowheads="1"/>
          </p:cNvPicPr>
          <p:nvPr/>
        </p:nvPicPr>
        <p:blipFill>
          <a:blip r:embed="rId7"/>
          <a:srcRect l="18182" t="11823" r="6061"/>
          <a:stretch>
            <a:fillRect/>
          </a:stretch>
        </p:blipFill>
        <p:spPr bwMode="auto">
          <a:xfrm>
            <a:off x="3857620" y="3643314"/>
            <a:ext cx="1785950" cy="2131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4339" name="Picture 3" descr="C:\Users\admin\Desktop\фото космос\IMG-20210413-WA0047.jpg"/>
          <p:cNvPicPr>
            <a:picLocks noChangeAspect="1" noChangeArrowheads="1"/>
          </p:cNvPicPr>
          <p:nvPr/>
        </p:nvPicPr>
        <p:blipFill>
          <a:blip r:embed="rId8"/>
          <a:srcRect l="17857" t="7109" r="12637" b="17548"/>
          <a:stretch>
            <a:fillRect/>
          </a:stretch>
        </p:blipFill>
        <p:spPr bwMode="auto">
          <a:xfrm>
            <a:off x="6215074" y="3429000"/>
            <a:ext cx="1571636" cy="22715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astronom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1" cy="6857999"/>
          </a:xfrm>
          <a:prstGeom prst="rect">
            <a:avLst/>
          </a:prstGeom>
          <a:noFill/>
        </p:spPr>
      </p:pic>
      <p:pic>
        <p:nvPicPr>
          <p:cNvPr id="5" name="Рисунок 4" descr="IMG-20210413-WA0057.jpg"/>
          <p:cNvPicPr>
            <a:picLocks noChangeAspect="1"/>
          </p:cNvPicPr>
          <p:nvPr/>
        </p:nvPicPr>
        <p:blipFill>
          <a:blip r:embed="rId3" cstate="print"/>
          <a:srcRect r="4348" b="21739"/>
          <a:stretch>
            <a:fillRect/>
          </a:stretch>
        </p:blipFill>
        <p:spPr>
          <a:xfrm>
            <a:off x="1142976" y="2000240"/>
            <a:ext cx="1571636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357422" y="1500174"/>
            <a:ext cx="5149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Путешествовали по планетам, летали на Луну.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-20210413-WA00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6182" y="2000240"/>
            <a:ext cx="1678775" cy="22383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IMG-20210413-WA006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5074" y="1857364"/>
            <a:ext cx="1500180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 descr="IMG-20210413-WA0071.jpg"/>
          <p:cNvPicPr>
            <a:picLocks noChangeAspect="1"/>
          </p:cNvPicPr>
          <p:nvPr/>
        </p:nvPicPr>
        <p:blipFill>
          <a:blip r:embed="rId6" cstate="print"/>
          <a:srcRect t="18750" r="-4167" b="-6250"/>
          <a:stretch>
            <a:fillRect/>
          </a:stretch>
        </p:blipFill>
        <p:spPr>
          <a:xfrm>
            <a:off x="1857356" y="3857628"/>
            <a:ext cx="1785950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Рисунок 10" descr="IMG-20210413-WA006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57818" y="3929066"/>
            <a:ext cx="1571618" cy="20954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astronom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1" cy="6857999"/>
          </a:xfrm>
          <a:prstGeom prst="rect">
            <a:avLst/>
          </a:prstGeom>
          <a:noFill/>
        </p:spPr>
      </p:pic>
      <p:pic>
        <p:nvPicPr>
          <p:cNvPr id="15362" name="Picture 2" descr="C:\Users\admin\Desktop\фото космос\IMG-20210413-WA00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642918"/>
            <a:ext cx="2357454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363" name="Picture 3" descr="C:\Users\admin\Desktop\фото космос\IMG-20210413-WA006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500042"/>
            <a:ext cx="2250297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364" name="Picture 4" descr="C:\Users\admin\Desktop\фото космос\IMG-20210413-WA007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3190873"/>
            <a:ext cx="2071676" cy="27622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astronom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1" cy="6857999"/>
          </a:xfrm>
          <a:prstGeom prst="rect">
            <a:avLst/>
          </a:prstGeom>
          <a:noFill/>
        </p:spPr>
      </p:pic>
      <p:pic>
        <p:nvPicPr>
          <p:cNvPr id="16386" name="Picture 2" descr="C:\Users\admin\Desktop\фото космос\IMG-20210413-WA00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000240"/>
            <a:ext cx="2857494" cy="38099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387" name="Picture 3" descr="C:\Users\admin\Desktop\фото космос\IMG-20210413-WA0072.jpg"/>
          <p:cNvPicPr>
            <a:picLocks noChangeAspect="1" noChangeArrowheads="1"/>
          </p:cNvPicPr>
          <p:nvPr/>
        </p:nvPicPr>
        <p:blipFill>
          <a:blip r:embed="rId4"/>
          <a:srcRect t="11413" r="10869" b="23369"/>
          <a:stretch>
            <a:fillRect/>
          </a:stretch>
        </p:blipFill>
        <p:spPr bwMode="auto">
          <a:xfrm>
            <a:off x="1357290" y="2071678"/>
            <a:ext cx="2928958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142976" y="928670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Родители  сделали поделки для « Космической выставки»</a:t>
            </a:r>
            <a:endParaRPr lang="ru-RU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astronom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1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928670"/>
            <a:ext cx="770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День Космонавтики наши дети запомнят надолго</a:t>
            </a:r>
            <a:endParaRPr lang="ru-RU" sz="2000" b="1" dirty="0"/>
          </a:p>
        </p:txBody>
      </p:sp>
      <p:pic>
        <p:nvPicPr>
          <p:cNvPr id="17410" name="Picture 2" descr="C:\Users\admin\Desktop\фото космос\IMG-20210414-WA0004.jpg"/>
          <p:cNvPicPr>
            <a:picLocks noChangeAspect="1" noChangeArrowheads="1"/>
          </p:cNvPicPr>
          <p:nvPr/>
        </p:nvPicPr>
        <p:blipFill>
          <a:blip r:embed="rId3"/>
          <a:srcRect l="-22581" t="-4839" r="3225" b="10483"/>
          <a:stretch>
            <a:fillRect/>
          </a:stretch>
        </p:blipFill>
        <p:spPr bwMode="auto">
          <a:xfrm>
            <a:off x="5000628" y="1500174"/>
            <a:ext cx="2643206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7411" name="Picture 3" descr="C:\Users\admin\Desktop\фото космос\IMG-20210414-WA0005.jpg"/>
          <p:cNvPicPr>
            <a:picLocks noChangeAspect="1" noChangeArrowheads="1"/>
          </p:cNvPicPr>
          <p:nvPr/>
        </p:nvPicPr>
        <p:blipFill>
          <a:blip r:embed="rId4"/>
          <a:srcRect t="-7500" r="-3333" b="15000"/>
          <a:stretch>
            <a:fillRect/>
          </a:stretch>
        </p:blipFill>
        <p:spPr bwMode="auto">
          <a:xfrm>
            <a:off x="2071670" y="2786058"/>
            <a:ext cx="2214578" cy="26432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astronom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1" cy="6857999"/>
          </a:xfrm>
          <a:prstGeom prst="rect">
            <a:avLst/>
          </a:prstGeom>
          <a:noFill/>
        </p:spPr>
      </p:pic>
      <p:pic>
        <p:nvPicPr>
          <p:cNvPr id="18434" name="Picture 2" descr="C:\Users\admin\Desktop\фото космос\IMG-20210414-WA0006.jpg"/>
          <p:cNvPicPr>
            <a:picLocks noChangeAspect="1" noChangeArrowheads="1"/>
          </p:cNvPicPr>
          <p:nvPr/>
        </p:nvPicPr>
        <p:blipFill>
          <a:blip r:embed="rId3"/>
          <a:srcRect t="4500" r="32000" b="17499"/>
          <a:stretch>
            <a:fillRect/>
          </a:stretch>
        </p:blipFill>
        <p:spPr bwMode="auto">
          <a:xfrm>
            <a:off x="2071670" y="1714488"/>
            <a:ext cx="2428892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8435" name="Picture 3" descr="C:\Users\admin\Desktop\фото космос\IMG-20210414-WA0007.jpg"/>
          <p:cNvPicPr>
            <a:picLocks noChangeAspect="1" noChangeArrowheads="1"/>
          </p:cNvPicPr>
          <p:nvPr/>
        </p:nvPicPr>
        <p:blipFill>
          <a:blip r:embed="rId4"/>
          <a:srcRect t="3125" r="3846" b="21875"/>
          <a:stretch>
            <a:fillRect/>
          </a:stretch>
        </p:blipFill>
        <p:spPr bwMode="auto">
          <a:xfrm>
            <a:off x="5072066" y="571480"/>
            <a:ext cx="2678915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astronom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1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00298" y="2643182"/>
            <a:ext cx="36433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59</Words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2021-04-15T06:23:34Z</dcterms:created>
  <dcterms:modified xsi:type="dcterms:W3CDTF">2021-04-15T07:11:54Z</dcterms:modified>
</cp:coreProperties>
</file>