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0"/>
  </p:notesMasterIdLst>
  <p:sldIdLst>
    <p:sldId id="258" r:id="rId2"/>
    <p:sldId id="266" r:id="rId3"/>
    <p:sldId id="267" r:id="rId4"/>
    <p:sldId id="268" r:id="rId5"/>
    <p:sldId id="261" r:id="rId6"/>
    <p:sldId id="273" r:id="rId7"/>
    <p:sldId id="269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925856-1B76-4296-8B26-4C65497CFCBB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04A99-337E-4C67-B7E0-48D8CF490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65562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5357826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3429000"/>
            <a:ext cx="4040188" cy="1957057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endParaRPr kumimoji="0" lang="en-US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4041775" cy="1957057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428596" y="1142984"/>
            <a:ext cx="4071938" cy="2143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14"/>
          </p:nvPr>
        </p:nvSpPr>
        <p:spPr>
          <a:xfrm>
            <a:off x="4643438" y="1142984"/>
            <a:ext cx="4071938" cy="2143125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876"/>
            <a:ext cx="8201028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практико-ориентированный проект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/>
              <a:t>Откуда соль </a:t>
            </a:r>
            <a:br>
              <a:rPr lang="ru-RU" sz="5300" dirty="0" smtClean="0"/>
            </a:br>
            <a:r>
              <a:rPr lang="ru-RU" sz="5300" dirty="0" smtClean="0"/>
              <a:t>в </a:t>
            </a:r>
            <a:r>
              <a:rPr lang="ru-RU" sz="5300" dirty="0" err="1" smtClean="0"/>
              <a:t>Княжегубье</a:t>
            </a:r>
            <a:endParaRPr lang="ru-RU" sz="5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357166"/>
            <a:ext cx="6072230" cy="1752600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ГОСУДАРСТВЕННОЕ ОБЛАСТНОЕ БЮДЖЕТНОЕ ОЗДОРОВИТЕЛЬНОЕ ОБРАЗОВАТЕЛЬНОЕ УЧРЕЖДЕНИЕ САНАТОРНОГО ТИПА ДЛЯ ДЕТЕЙ,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НУЖДАЮЩИХСЯ В ДЛИТЕЛЬНОМ ЛЕЧЕНИИ,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«ЗЕЛЕНОБОРСКАЯ САНАТОРНАЯ ШКОЛА-ИНТЕРНАТ»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SaveleyL\Downloads\ncUMD9Wjj0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85729"/>
            <a:ext cx="1606863" cy="1428759"/>
          </a:xfrm>
          <a:prstGeom prst="rect">
            <a:avLst/>
          </a:prstGeom>
          <a:noFill/>
        </p:spPr>
      </p:pic>
      <p:pic>
        <p:nvPicPr>
          <p:cNvPr id="7170" name="Picture 2" descr="https://www.polsov.com/upload/014/u1405/e9/e4/216d24f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4214818"/>
            <a:ext cx="3782364" cy="2520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Цель: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создание макета солеварни.</a:t>
            </a:r>
          </a:p>
          <a:p>
            <a:pPr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Задачи: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узнать историю создания солеварен на Кольском полуострове;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найти и изучить материал, описывающий технологию и принцип работы солеварни;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подобрать  материалы для работы;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создать макет солеварни.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Целевая аудитория: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обучающиеся ГОБООУ ЗСШИ, музейная аудитория</a:t>
            </a: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Сроки реализации проекта: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25 марта – 12 апреля 2021 года</a:t>
            </a: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Результат проекта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макет  солеварной избы с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цреном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Arial" pitchFamily="34" charset="0"/>
                <a:cs typeface="Arial" pitchFamily="34" charset="0"/>
              </a:rPr>
              <a:t>1 этап – подготовительный</a:t>
            </a:r>
          </a:p>
          <a:p>
            <a:pPr>
              <a:buNone/>
            </a:pPr>
            <a:r>
              <a:rPr lang="ru-RU" sz="4400" dirty="0" smtClean="0">
                <a:latin typeface="Arial" pitchFamily="34" charset="0"/>
                <a:cs typeface="Arial" pitchFamily="34" charset="0"/>
              </a:rPr>
              <a:t>2 этап- основной</a:t>
            </a:r>
          </a:p>
          <a:p>
            <a:pPr>
              <a:buNone/>
            </a:pPr>
            <a:r>
              <a:rPr lang="ru-RU" sz="4400" dirty="0" smtClean="0">
                <a:latin typeface="Arial" pitchFamily="34" charset="0"/>
                <a:cs typeface="Arial" pitchFamily="34" charset="0"/>
              </a:rPr>
              <a:t>3 этап -заключительный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Этапы реализации проекта</a:t>
            </a:r>
            <a:endParaRPr lang="ru-RU" b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57166"/>
            <a:ext cx="4224577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357166"/>
            <a:ext cx="407196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3571876"/>
            <a:ext cx="4214813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6314" y="3571876"/>
            <a:ext cx="4036331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Текст 8"/>
          <p:cNvSpPr txBox="1">
            <a:spLocks/>
          </p:cNvSpPr>
          <p:nvPr/>
        </p:nvSpPr>
        <p:spPr>
          <a:xfrm>
            <a:off x="285720" y="3071810"/>
            <a:ext cx="2286016" cy="35719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vert="horz" lIns="182880" anchor="ctr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Материалы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5500694" y="3000372"/>
            <a:ext cx="3429023" cy="500066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Окрашивание </a:t>
            </a:r>
          </a:p>
          <a:p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п</a:t>
            </a:r>
            <a:r>
              <a:rPr lang="vi-VN" sz="1800" dirty="0" smtClean="0">
                <a:latin typeface="Arial" pitchFamily="34" charset="0"/>
                <a:cs typeface="Arial" pitchFamily="34" charset="0"/>
              </a:rPr>
              <a:t>ермангана́т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ом</a:t>
            </a:r>
            <a:r>
              <a:rPr lang="vi-VN" sz="1800" dirty="0" smtClean="0">
                <a:latin typeface="Arial" pitchFamily="34" charset="0"/>
                <a:cs typeface="Arial" pitchFamily="34" charset="0"/>
              </a:rPr>
              <a:t> ка́лия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85720" y="6357958"/>
            <a:ext cx="3357586" cy="357214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Обработка деталей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Текст 7"/>
          <p:cNvSpPr txBox="1">
            <a:spLocks/>
          </p:cNvSpPr>
          <p:nvPr/>
        </p:nvSpPr>
        <p:spPr>
          <a:xfrm>
            <a:off x="5500694" y="6357958"/>
            <a:ext cx="3357586" cy="357190"/>
          </a:xfrm>
          <a:prstGeom prst="rect">
            <a:avLst/>
          </a:prstGeo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vert="horz" lIns="182880" anchor="ctr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Готовый макет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38297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500034" y="142852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Эскиз солеварни</a:t>
            </a:r>
            <a:endParaRPr kumimoji="0" lang="ru-RU" sz="41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трелка вправо 5"/>
          <p:cNvSpPr/>
          <p:nvPr/>
        </p:nvSpPr>
        <p:spPr>
          <a:xfrm>
            <a:off x="7643834" y="3500438"/>
            <a:ext cx="28575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6215074" y="6143644"/>
            <a:ext cx="28575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3229252">
            <a:off x="2171067" y="4000491"/>
            <a:ext cx="28575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9525718">
            <a:off x="4881988" y="4428607"/>
            <a:ext cx="28575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Солеварня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71538" y="3571876"/>
            <a:ext cx="9797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bg1"/>
                </a:solidFill>
              </a:rPr>
              <a:t>Црен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43438" y="5929330"/>
            <a:ext cx="15023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Колодец-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отстойник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57950" y="3429000"/>
            <a:ext cx="12474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Журавль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86380" y="4214818"/>
            <a:ext cx="9973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Желоб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357818" y="1000108"/>
            <a:ext cx="12682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Варница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 rot="8530199">
            <a:off x="5304579" y="1497810"/>
            <a:ext cx="28575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2381899" y="5036676"/>
            <a:ext cx="285752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57158" y="4929198"/>
            <a:ext cx="17379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Яма с огнём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Приглашаем </a:t>
            </a:r>
            <a:r>
              <a:rPr lang="ru-RU" sz="48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посетить </a:t>
            </a:r>
          </a:p>
          <a:p>
            <a:pPr algn="ctr">
              <a:buNone/>
            </a:pPr>
            <a:r>
              <a:rPr lang="ru-RU" sz="480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наш школьный музей!</a:t>
            </a:r>
            <a:endParaRPr lang="ru-RU" sz="48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781</TotalTime>
  <Words>136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  практико-ориентированный проект  Откуда соль  в Княжегубье</vt:lpstr>
      <vt:lpstr>Слайд 2</vt:lpstr>
      <vt:lpstr>Слайд 3</vt:lpstr>
      <vt:lpstr>Этапы реализации проекта</vt:lpstr>
      <vt:lpstr>Основной этап</vt:lpstr>
      <vt:lpstr>Слайд 6</vt:lpstr>
      <vt:lpstr>Солеварня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Мультипликация  как прием обучения  рефлексивному чтению  в условиях санаторной  школы-интернат</dc:title>
  <dc:creator>ychitel</dc:creator>
  <cp:lastModifiedBy>ychitel</cp:lastModifiedBy>
  <cp:revision>23</cp:revision>
  <dcterms:created xsi:type="dcterms:W3CDTF">2019-03-18T09:03:50Z</dcterms:created>
  <dcterms:modified xsi:type="dcterms:W3CDTF">2021-04-21T11:54:31Z</dcterms:modified>
</cp:coreProperties>
</file>