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E9EA6-EE0F-4D1B-9EA9-C7F0544B3E55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BF8C4-0815-4A58-8DB1-38E8727F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270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E9EA6-EE0F-4D1B-9EA9-C7F0544B3E55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BF8C4-0815-4A58-8DB1-38E8727F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145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E9EA6-EE0F-4D1B-9EA9-C7F0544B3E55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BF8C4-0815-4A58-8DB1-38E8727F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593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E9EA6-EE0F-4D1B-9EA9-C7F0544B3E55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BF8C4-0815-4A58-8DB1-38E8727F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7949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E9EA6-EE0F-4D1B-9EA9-C7F0544B3E55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BF8C4-0815-4A58-8DB1-38E8727F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4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E9EA6-EE0F-4D1B-9EA9-C7F0544B3E55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BF8C4-0815-4A58-8DB1-38E8727F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569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E9EA6-EE0F-4D1B-9EA9-C7F0544B3E55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BF8C4-0815-4A58-8DB1-38E8727F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561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E9EA6-EE0F-4D1B-9EA9-C7F0544B3E55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BF8C4-0815-4A58-8DB1-38E8727F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9447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E9EA6-EE0F-4D1B-9EA9-C7F0544B3E55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BF8C4-0815-4A58-8DB1-38E8727F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550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E9EA6-EE0F-4D1B-9EA9-C7F0544B3E55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BF8C4-0815-4A58-8DB1-38E8727F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093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E9EA6-EE0F-4D1B-9EA9-C7F0544B3E55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BF8C4-0815-4A58-8DB1-38E8727F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685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E9EA6-EE0F-4D1B-9EA9-C7F0544B3E55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EBF8C4-0815-4A58-8DB1-38E8727F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408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618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11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953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77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989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8517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YOSHIMITSU</dc:creator>
  <cp:lastModifiedBy>YOSHIMITSU</cp:lastModifiedBy>
  <cp:revision>1</cp:revision>
  <dcterms:created xsi:type="dcterms:W3CDTF">2021-04-21T13:21:31Z</dcterms:created>
  <dcterms:modified xsi:type="dcterms:W3CDTF">2021-04-21T13:21:38Z</dcterms:modified>
</cp:coreProperties>
</file>