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2" r:id="rId5"/>
    <p:sldId id="261" r:id="rId6"/>
    <p:sldId id="260" r:id="rId7"/>
    <p:sldId id="258" r:id="rId8"/>
    <p:sldId id="259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74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FB66-CD01-48ED-B1B6-42D8885EFDDF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95B14-B473-4DC7-819F-CF79BFF012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FB66-CD01-48ED-B1B6-42D8885EFDDF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95B14-B473-4DC7-819F-CF79BFF012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FB66-CD01-48ED-B1B6-42D8885EFDDF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95B14-B473-4DC7-819F-CF79BFF012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FB66-CD01-48ED-B1B6-42D8885EFDDF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95B14-B473-4DC7-819F-CF79BFF012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FB66-CD01-48ED-B1B6-42D8885EFDDF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95B14-B473-4DC7-819F-CF79BFF012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FB66-CD01-48ED-B1B6-42D8885EFDDF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95B14-B473-4DC7-819F-CF79BFF012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FB66-CD01-48ED-B1B6-42D8885EFDDF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95B14-B473-4DC7-819F-CF79BFF012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FB66-CD01-48ED-B1B6-42D8885EFDDF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95B14-B473-4DC7-819F-CF79BFF012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FB66-CD01-48ED-B1B6-42D8885EFDDF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95B14-B473-4DC7-819F-CF79BFF012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FB66-CD01-48ED-B1B6-42D8885EFDDF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95B14-B473-4DC7-819F-CF79BFF012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2FB66-CD01-48ED-B1B6-42D8885EFDDF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95B14-B473-4DC7-819F-CF79BFF012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F2FB66-CD01-48ED-B1B6-42D8885EFDDF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695B14-B473-4DC7-819F-CF79BFF0124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www.photoforum.ru/f/photo/000/730/730859_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214414" y="571480"/>
            <a:ext cx="6977393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ГКОУ « </a:t>
            </a:r>
            <a:r>
              <a:rPr lang="ru-RU" sz="2400" b="1" dirty="0" err="1" smtClean="0"/>
              <a:t>Мантуровская</a:t>
            </a:r>
            <a:r>
              <a:rPr lang="ru-RU" sz="2400" b="1" dirty="0" smtClean="0"/>
              <a:t> школа-интернат»</a:t>
            </a:r>
          </a:p>
          <a:p>
            <a:endParaRPr lang="ru-RU" dirty="0" smtClean="0"/>
          </a:p>
          <a:p>
            <a:pPr algn="ctr"/>
            <a:endParaRPr lang="ru-RU" sz="4000" b="1" dirty="0" smtClean="0"/>
          </a:p>
          <a:p>
            <a:pPr algn="ctr"/>
            <a:r>
              <a:rPr lang="ru-RU" sz="4000" b="1" dirty="0" smtClean="0"/>
              <a:t>Хозяйство. </a:t>
            </a:r>
          </a:p>
          <a:p>
            <a:pPr algn="ctr"/>
            <a:r>
              <a:rPr lang="ru-RU" sz="4000" b="1" dirty="0" smtClean="0"/>
              <a:t>Население зоны  полупустынь</a:t>
            </a:r>
          </a:p>
          <a:p>
            <a:pPr algn="ctr"/>
            <a:r>
              <a:rPr lang="ru-RU" sz="4000" b="1" dirty="0" smtClean="0"/>
              <a:t> и пустынь</a:t>
            </a:r>
          </a:p>
          <a:p>
            <a:pPr algn="ctr"/>
            <a:r>
              <a:rPr lang="ru-RU" sz="4000" b="1" dirty="0" smtClean="0"/>
              <a:t> и его основные занятия.</a:t>
            </a:r>
          </a:p>
          <a:p>
            <a:pPr algn="ctr"/>
            <a:endParaRPr lang="ru-RU" sz="2400" b="1" dirty="0" smtClean="0"/>
          </a:p>
          <a:p>
            <a:pPr algn="r"/>
            <a:r>
              <a:rPr lang="ru-RU" sz="2400" b="1" dirty="0" smtClean="0"/>
              <a:t>       </a:t>
            </a:r>
          </a:p>
          <a:p>
            <a:pPr algn="r"/>
            <a:r>
              <a:rPr lang="ru-RU" sz="2400" b="1" dirty="0" smtClean="0"/>
              <a:t>Учитель: Соколова Людмила Николаевна</a:t>
            </a:r>
          </a:p>
          <a:p>
            <a:pPr algn="r"/>
            <a:endParaRPr lang="ru-RU" sz="2400" b="1" dirty="0"/>
          </a:p>
          <a:p>
            <a:pPr algn="r"/>
            <a:endParaRPr lang="ru-RU" sz="2400" b="1" dirty="0" smtClean="0"/>
          </a:p>
          <a:p>
            <a:pPr algn="ctr"/>
            <a:r>
              <a:rPr lang="ru-RU" sz="2400" b="1" dirty="0" smtClean="0"/>
              <a:t>2021год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www.photoforum.ru/f/photo/000/730/730859_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57224" y="428604"/>
            <a:ext cx="849431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</a:rPr>
              <a:t>Домашнее задание.</a:t>
            </a:r>
          </a:p>
          <a:p>
            <a:endParaRPr lang="ru-RU" sz="6000" dirty="0" smtClean="0">
              <a:solidFill>
                <a:schemeClr val="bg1"/>
              </a:solidFill>
            </a:endParaRPr>
          </a:p>
          <a:p>
            <a:r>
              <a:rPr lang="ru-RU" sz="6000" dirty="0" smtClean="0">
                <a:solidFill>
                  <a:schemeClr val="bg1"/>
                </a:solidFill>
              </a:rPr>
              <a:t>Стр. 140 - 142 ? 1 - 4</a:t>
            </a:r>
            <a:endParaRPr lang="ru-RU" sz="6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www.photoforum.ru/f/photo/000/730/730859_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506" name="Picture 2" descr="https://ds05.infourok.ru/uploads/ex/0fdc/0003a5d3-e8028ba9/img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1414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www.photoforum.ru/f/photo/000/730/730859_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44" name="Picture 4" descr="https://fsd.multiurok.ru/html/2019/06/05/s_5cf7a75860361/img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www.photoforum.ru/f/photo/000/730/730859_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https://animalreader.ru/wp-content/uploads/2013/05/cherepaha-reptilija-dolgozhitel-animal-reader.ru-0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8099"/>
            <a:ext cx="9144000" cy="68199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www.photoforum.ru/f/photo/000/730/730859_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 descr="https://avatars.mds.yandex.net/get-zen_doc/203431/pub_5c872831b8d7e400b46a600d_5c872a6c59b73700b00c9ab4/scale_12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5912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www.photoforum.ru/f/photo/000/730/730859_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https://nashzelenyimir.ru/wp-content/uploads/2015/10/%D0%9E%D0%B4%D0%BD%D0%BE%D0%B3%D0%BE%D1%80%D0%B1%D1%8B%D0%B9-%D0%B2%D0%B5%D1%80%D0%B1%D0%BB%D1%8E%D0%B4-%D0%B4%D1%80%D0%BE%D0%BC%D0%B5%D0%B4%D0%B0%D1%80-%D0%B4%D1%80%D0%BE%D0%BC%D0%B0%D0%B4%D0%B5%D1%80-%D1%84%D0%BE%D1%82%D0%B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www.photoforum.ru/f/photo/000/730/730859_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0" name="Picture 2" descr="https://sun9-24.userapi.com/c850224/v850224660/1b91ef/BuIoyD_IeR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454502"/>
            <a:ext cx="9144000" cy="87793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www.photoforum.ru/f/photo/000/730/730859_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42976" y="857232"/>
            <a:ext cx="678661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Хозяйство. </a:t>
            </a: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Население</a:t>
            </a: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 зоны  полупустынь</a:t>
            </a: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 и пустынь</a:t>
            </a: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 и его основные занятия.</a:t>
            </a:r>
            <a:endParaRPr lang="ru-RU" sz="48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www.photoforum.ru/f/photo/000/730/730859_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194" name="Picture 2" descr="https://malenkii-genii.ru/images/rask/raskraska-russkii-narodnii-kostum-2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9525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www.photoforum.ru/f/photo/000/730/730859_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3560" name="Picture 8" descr="http://i.mirdetstva5.ru/u/f7/def976f22c11e3974da4d8c45aa83f/-/8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920752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53</Words>
  <Application>Microsoft Office PowerPoint</Application>
  <PresentationFormat>Экран (4:3)</PresentationFormat>
  <Paragraphs>21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9</cp:revision>
  <dcterms:created xsi:type="dcterms:W3CDTF">2021-04-11T14:44:55Z</dcterms:created>
  <dcterms:modified xsi:type="dcterms:W3CDTF">2021-04-11T16:06:12Z</dcterms:modified>
</cp:coreProperties>
</file>