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58" r:id="rId4"/>
    <p:sldId id="259" r:id="rId5"/>
    <p:sldId id="264" r:id="rId6"/>
    <p:sldId id="265" r:id="rId7"/>
    <p:sldId id="267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DAE854-C727-437E-9AC3-9893B83CA205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F56239-2D2B-4E93-AAD4-F2AABD162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572296" cy="3429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цифрового оборудования и цифровых технологий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работе педагога ДОУ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1934" y="5214950"/>
            <a:ext cx="4857784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Презентацию подготовили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воспитатели  МБДОУ БГО ЦРР Д/С №11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Нагибина Л.В.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Попова И.В.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142985"/>
            <a:ext cx="4476752" cy="493280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Смартфон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Ноутбук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Мультимедийный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проектор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Вебкамера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принтер, сканер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интерактивная доска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музыкальный центр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сабвуфер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фотоаппарат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флеш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карты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14290"/>
            <a:ext cx="592935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мы используем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10407_194516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1071546"/>
            <a:ext cx="1604961" cy="2714644"/>
          </a:xfrm>
          <a:prstGeom prst="rect">
            <a:avLst/>
          </a:prstGeom>
        </p:spPr>
      </p:pic>
      <p:pic>
        <p:nvPicPr>
          <p:cNvPr id="6" name="Рисунок 5" descr="IMG_20210407_194609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929066"/>
            <a:ext cx="2786082" cy="2428892"/>
          </a:xfrm>
          <a:prstGeom prst="rect">
            <a:avLst/>
          </a:prstGeom>
        </p:spPr>
      </p:pic>
      <p:pic>
        <p:nvPicPr>
          <p:cNvPr id="7" name="Рисунок 6" descr="IMG_20210407_194647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1071546"/>
            <a:ext cx="3000396" cy="2714644"/>
          </a:xfrm>
          <a:prstGeom prst="rect">
            <a:avLst/>
          </a:prstGeom>
        </p:spPr>
      </p:pic>
      <p:pic>
        <p:nvPicPr>
          <p:cNvPr id="8" name="Рисунок 7" descr="IMG_20210407_194729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694" y="3929066"/>
            <a:ext cx="3429024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857232"/>
            <a:ext cx="2500330" cy="1343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документами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00496" y="857232"/>
            <a:ext cx="185738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Планирование образовательного процесса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785794"/>
            <a:ext cx="2071702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образовательной деятельности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2928934"/>
            <a:ext cx="200026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 материала</a:t>
            </a:r>
          </a:p>
          <a:p>
            <a:pPr algn="ctr"/>
            <a:r>
              <a:rPr lang="ru-RU" dirty="0" smtClean="0"/>
              <a:t> в сетях Интернет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5000636"/>
            <a:ext cx="2143140" cy="1200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5000636"/>
            <a:ext cx="2071702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Взаимодействие с коллегами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5000636"/>
            <a:ext cx="185738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ониторинг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2786058"/>
            <a:ext cx="2357454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профессионального мастерства педагога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428992" y="2857496"/>
            <a:ext cx="2928958" cy="141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Использование ИКТ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работе педагога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трелка вверх 14"/>
          <p:cNvSpPr/>
          <p:nvPr/>
        </p:nvSpPr>
        <p:spPr>
          <a:xfrm>
            <a:off x="4786314" y="2357430"/>
            <a:ext cx="285752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714876" y="4429132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6429388" y="3357562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>
            <a:off x="2857488" y="3429000"/>
            <a:ext cx="500066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643174" y="214290"/>
            <a:ext cx="4286280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мы используем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Двойная стрелка вверх/вниз 41"/>
          <p:cNvSpPr/>
          <p:nvPr/>
        </p:nvSpPr>
        <p:spPr>
          <a:xfrm rot="19374252">
            <a:off x="3345967" y="2218071"/>
            <a:ext cx="212622" cy="7435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 rot="19478894">
            <a:off x="5987753" y="2469682"/>
            <a:ext cx="883269" cy="2365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 rot="2908758">
            <a:off x="5891653" y="4394443"/>
            <a:ext cx="854095" cy="23488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войная стрелка влево/вправо 22"/>
          <p:cNvSpPr/>
          <p:nvPr/>
        </p:nvSpPr>
        <p:spPr>
          <a:xfrm rot="19371897">
            <a:off x="3009188" y="4386568"/>
            <a:ext cx="886879" cy="2446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550072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мы это используем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0407_194835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581150"/>
            <a:ext cx="7072362" cy="50625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67866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образовательной деятельности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46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14620"/>
            <a:ext cx="3357553" cy="4143380"/>
          </a:xfrm>
          <a:prstGeom prst="rect">
            <a:avLst/>
          </a:prstGeom>
        </p:spPr>
      </p:pic>
      <p:pic>
        <p:nvPicPr>
          <p:cNvPr id="6" name="Рисунок 5" descr="346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2500306"/>
            <a:ext cx="2928926" cy="4357694"/>
          </a:xfrm>
          <a:prstGeom prst="rect">
            <a:avLst/>
          </a:prstGeom>
        </p:spPr>
      </p:pic>
      <p:pic>
        <p:nvPicPr>
          <p:cNvPr id="7" name="Рисунок 6" descr="3398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1428736"/>
            <a:ext cx="2714644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357166"/>
            <a:ext cx="600079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Сетевое взаимодействие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0310_0957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285860"/>
            <a:ext cx="3071834" cy="3143248"/>
          </a:xfrm>
          <a:prstGeom prst="rect">
            <a:avLst/>
          </a:prstGeom>
        </p:spPr>
      </p:pic>
      <p:pic>
        <p:nvPicPr>
          <p:cNvPr id="5" name="Рисунок 4" descr="IMG_20210310_1011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000372"/>
            <a:ext cx="3357554" cy="3714752"/>
          </a:xfrm>
          <a:prstGeom prst="rect">
            <a:avLst/>
          </a:prstGeom>
        </p:spPr>
      </p:pic>
      <p:pic>
        <p:nvPicPr>
          <p:cNvPr id="6" name="Рисунок 5" descr="IMG_20210310_1021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000372"/>
            <a:ext cx="3286148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47148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286124"/>
            <a:ext cx="557216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14290"/>
            <a:ext cx="464343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6715172" cy="242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Недостаточно знаний педагогов в области применения различных программ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нехватка времени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недостаточная компетентность родителей в области использования ИКТ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4612" y="3000372"/>
            <a:ext cx="6215106" cy="3714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Перспективы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Дальнейшее повышение собственной ИКТ – компетентности, обучение на курсах,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вебинарах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пополнение и расширение методических материалов электронной библиотеки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поиск наиболее интересных методических новинок в сети интернет для повышения качества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образовательного процесса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- 100% включение родителей в жизни группы с помощью информации через использование ИКТ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</TotalTime>
  <Words>149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- Смартфон - Ноутбук - Мультимедийный проектор - Вебкамера - принтер, сканер - интерактивная доска - музыкальный центр - сабвуфер - фотоаппарат - флеш - карты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ds11govvrn@outlook.com</dc:creator>
  <cp:lastModifiedBy>Пользователь Windows</cp:lastModifiedBy>
  <cp:revision>31</cp:revision>
  <dcterms:created xsi:type="dcterms:W3CDTF">2021-04-07T10:10:15Z</dcterms:created>
  <dcterms:modified xsi:type="dcterms:W3CDTF">2021-04-21T19:02:25Z</dcterms:modified>
</cp:coreProperties>
</file>