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BCF04-D1F5-412B-842B-B950BDACAB58}" type="datetimeFigureOut">
              <a:rPr lang="ru-RU" smtClean="0"/>
              <a:pPr/>
              <a:t>27.01.2020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B13C4-1AF8-4879-B482-F56382AC5E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BCF04-D1F5-412B-842B-B950BDACAB58}" type="datetimeFigureOut">
              <a:rPr lang="ru-RU" smtClean="0"/>
              <a:pPr/>
              <a:t>27.01.2020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B13C4-1AF8-4879-B482-F56382AC5E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BCF04-D1F5-412B-842B-B950BDACAB58}" type="datetimeFigureOut">
              <a:rPr lang="ru-RU" smtClean="0"/>
              <a:pPr/>
              <a:t>27.01.2020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B13C4-1AF8-4879-B482-F56382AC5E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BCF04-D1F5-412B-842B-B950BDACAB58}" type="datetimeFigureOut">
              <a:rPr lang="ru-RU" smtClean="0"/>
              <a:pPr/>
              <a:t>27.01.2020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B13C4-1AF8-4879-B482-F56382AC5E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BCF04-D1F5-412B-842B-B950BDACAB58}" type="datetimeFigureOut">
              <a:rPr lang="ru-RU" smtClean="0"/>
              <a:pPr/>
              <a:t>27.01.2020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B13C4-1AF8-4879-B482-F56382AC5E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BCF04-D1F5-412B-842B-B950BDACAB58}" type="datetimeFigureOut">
              <a:rPr lang="ru-RU" smtClean="0"/>
              <a:pPr/>
              <a:t>27.01.2020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B13C4-1AF8-4879-B482-F56382AC5E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BCF04-D1F5-412B-842B-B950BDACAB58}" type="datetimeFigureOut">
              <a:rPr lang="ru-RU" smtClean="0"/>
              <a:pPr/>
              <a:t>27.01.2020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B13C4-1AF8-4879-B482-F56382AC5E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BCF04-D1F5-412B-842B-B950BDACAB58}" type="datetimeFigureOut">
              <a:rPr lang="ru-RU" smtClean="0"/>
              <a:pPr/>
              <a:t>27.01.2020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B13C4-1AF8-4879-B482-F56382AC5E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BCF04-D1F5-412B-842B-B950BDACAB58}" type="datetimeFigureOut">
              <a:rPr lang="ru-RU" smtClean="0"/>
              <a:pPr/>
              <a:t>27.01.2020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B13C4-1AF8-4879-B482-F56382AC5E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BCF04-D1F5-412B-842B-B950BDACAB58}" type="datetimeFigureOut">
              <a:rPr lang="ru-RU" smtClean="0"/>
              <a:pPr/>
              <a:t>27.01.2020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B13C4-1AF8-4879-B482-F56382AC5E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BCF04-D1F5-412B-842B-B950BDACAB58}" type="datetimeFigureOut">
              <a:rPr lang="ru-RU" smtClean="0"/>
              <a:pPr/>
              <a:t>27.01.2020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B13C4-1AF8-4879-B482-F56382AC5E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ABCF04-D1F5-412B-842B-B950BDACAB58}" type="datetimeFigureOut">
              <a:rPr lang="ru-RU" smtClean="0"/>
              <a:pPr/>
              <a:t>27.01.2020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3B13C4-1AF8-4879-B482-F56382AC5E8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44;&#1086;&#1084;\Desktop\&#1048;&#1043;&#1056;&#1040;\Poezd_detskaya_Dorojka_1%20(qmusic.me).mp3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Users\&#1044;&#1086;&#1084;\Desktop\&#1048;&#1043;&#1056;&#1040;\Poezd_detskaya_Dorojka_1%20(qmusic.me).mp3" TargetMode="External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C:\Users\Дом\Desktop\ИГРА\hello_html_m17f0675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428625"/>
            <a:ext cx="8572560" cy="6000750"/>
          </a:xfrm>
          <a:prstGeom prst="rect">
            <a:avLst/>
          </a:prstGeom>
          <a:noFill/>
        </p:spPr>
      </p:pic>
      <p:pic>
        <p:nvPicPr>
          <p:cNvPr id="7" name="Poezd_detskaya_Dorojka_1 (qmusic.me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5565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Picture 4" descr="C:\Users\Дом\Desktop\ИГРА\hello_html_m17f0675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428625"/>
            <a:ext cx="8572560" cy="6000750"/>
          </a:xfrm>
          <a:prstGeom prst="rect">
            <a:avLst/>
          </a:prstGeom>
          <a:noFill/>
        </p:spPr>
      </p:pic>
      <p:pic>
        <p:nvPicPr>
          <p:cNvPr id="5" name="Poezd_detskaya_Dorojka_1 (qmusic.me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556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Дом\Desktop\ИГРА\multimani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85728"/>
            <a:ext cx="8572560" cy="62151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Дом\Desktop\ИГРА\unname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40030"/>
            <a:ext cx="8415586" cy="62608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Дом\Desktop\ИГРА\img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85728"/>
            <a:ext cx="8286808" cy="62151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Дом\Desktop\ИГРА\s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85729"/>
            <a:ext cx="8358246" cy="63579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ом\Desktop\ИГРА\unnamed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285728"/>
            <a:ext cx="6643734" cy="63579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Дом\Desktop\ИГРА\Cartoons_Cheerful_hedgehog_in_the_cartoon_Kikoriki_085673_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8572560" cy="62151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Дом\Desktop\ИГРА\maxresdefault_liv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8501154" cy="61436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Дом\Desktop\ИГРА\6fQMMoLOnz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85728"/>
            <a:ext cx="8572529" cy="5143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0</Words>
  <Application>Microsoft Office PowerPoint</Application>
  <PresentationFormat>Экран (4:3)</PresentationFormat>
  <Paragraphs>0</Paragraphs>
  <Slides>10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Дом</dc:creator>
  <cp:lastModifiedBy>Дом</cp:lastModifiedBy>
  <cp:revision>8</cp:revision>
  <dcterms:created xsi:type="dcterms:W3CDTF">2020-01-27T08:02:08Z</dcterms:created>
  <dcterms:modified xsi:type="dcterms:W3CDTF">2020-01-27T09:17:45Z</dcterms:modified>
</cp:coreProperties>
</file>