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9" r:id="rId5"/>
    <p:sldId id="260" r:id="rId6"/>
    <p:sldId id="261" r:id="rId7"/>
    <p:sldId id="264" r:id="rId8"/>
    <p:sldId id="262" r:id="rId9"/>
    <p:sldId id="265" r:id="rId10"/>
    <p:sldId id="263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ed29f571937ef7272543f29e1d0df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86248" cy="3786190"/>
          </a:xfrm>
          <a:prstGeom prst="rect">
            <a:avLst/>
          </a:prstGeom>
        </p:spPr>
      </p:pic>
      <p:pic>
        <p:nvPicPr>
          <p:cNvPr id="3" name="Рисунок 2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0"/>
            <a:ext cx="3643306" cy="3071810"/>
          </a:xfrm>
          <a:prstGeom prst="rect">
            <a:avLst/>
          </a:prstGeom>
        </p:spPr>
      </p:pic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182" y="3071810"/>
            <a:ext cx="3143272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928670"/>
            <a:ext cx="72866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Эй, звоночки, синий цвет,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языком, 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звону нет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Колокольчик)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mpanula_cvet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71876"/>
            <a:ext cx="9144000" cy="3286124"/>
          </a:xfrm>
          <a:prstGeom prst="rect">
            <a:avLst/>
          </a:prstGeom>
        </p:spPr>
      </p:pic>
      <p:pic>
        <p:nvPicPr>
          <p:cNvPr id="3" name="Рисунок 2" descr="90db1136c008ff1c22b18af60280207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0"/>
            <a:ext cx="2786082" cy="3500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14448" y="357166"/>
            <a:ext cx="742955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Домовитая хозяйка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Полетела над лужайкой,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Похлопочет над цветком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поделится медком! 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(Пчела.)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0" y="3214686"/>
            <a:ext cx="9144000" cy="3643314"/>
          </a:xfrm>
          <a:prstGeom prst="rect">
            <a:avLst/>
          </a:prstGeom>
        </p:spPr>
      </p:pic>
      <p:pic>
        <p:nvPicPr>
          <p:cNvPr id="3" name="Рисунок 2" descr="94165b467728842824ffb5f12fc711c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071834" cy="3071810"/>
          </a:xfrm>
          <a:prstGeom prst="rect">
            <a:avLst/>
          </a:prstGeom>
        </p:spPr>
      </p:pic>
      <p:pic>
        <p:nvPicPr>
          <p:cNvPr id="4" name="Рисунок 3" descr="504b29e305bbd7910625340d17e1b8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0"/>
            <a:ext cx="5500694" cy="321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642918"/>
            <a:ext cx="778674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маленький жучок,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черных крапинках бочок. 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(Божья коровка.)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nnam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86248" cy="3286124"/>
          </a:xfrm>
          <a:prstGeom prst="rect">
            <a:avLst/>
          </a:prstGeom>
        </p:spPr>
      </p:pic>
      <p:pic>
        <p:nvPicPr>
          <p:cNvPr id="3" name="Рисунок 2" descr="1lpz16qxK0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0"/>
            <a:ext cx="4929190" cy="5072074"/>
          </a:xfrm>
          <a:prstGeom prst="rect">
            <a:avLst/>
          </a:prstGeom>
        </p:spPr>
      </p:pic>
      <p:pic>
        <p:nvPicPr>
          <p:cNvPr id="4" name="Рисунок 3" descr="pasted image 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286124"/>
            <a:ext cx="4214809" cy="3571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43042" y="642918"/>
            <a:ext cx="671517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легкий, как былинка,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 зеленый, как травинка,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лугах, в лесах, у речек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травах прячется ... 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(Кузнечик.)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еленый-кузнечик-1024x6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0439"/>
            <a:ext cx="9144000" cy="3357561"/>
          </a:xfrm>
          <a:prstGeom prst="rect">
            <a:avLst/>
          </a:prstGeom>
        </p:spPr>
      </p:pic>
      <p:pic>
        <p:nvPicPr>
          <p:cNvPr id="3" name="Рисунок 2" descr="519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214290"/>
            <a:ext cx="5286412" cy="3262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642918"/>
            <a:ext cx="75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смыл сор и грязь с тропинки,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Напоил листы, травинки,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Отгадал загадку ежик,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 фырчит: ... Пролился ... 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(Дождик.)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 названия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71934" cy="4500523"/>
          </a:xfrm>
          <a:prstGeom prst="rect">
            <a:avLst/>
          </a:prstGeom>
        </p:spPr>
      </p:pic>
      <p:pic>
        <p:nvPicPr>
          <p:cNvPr id="4" name="Рисунок 3" descr="unnam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7354" y="0"/>
            <a:ext cx="4856646" cy="5429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названия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14414" y="500042"/>
            <a:ext cx="692948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Стоят в поле сестрички,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Желтый глазок, белые реснички. 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(Ромашка.)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4340589d20bd786401b02a246566dd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43248"/>
            <a:ext cx="9144000" cy="3714752"/>
          </a:xfrm>
          <a:prstGeom prst="rect">
            <a:avLst/>
          </a:prstGeom>
        </p:spPr>
      </p:pic>
      <p:pic>
        <p:nvPicPr>
          <p:cNvPr id="4" name="Рисунок 3" descr="romashka-019-800x800-640x6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0"/>
            <a:ext cx="5762644" cy="3000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32</Words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18</cp:revision>
  <dcterms:created xsi:type="dcterms:W3CDTF">2020-05-31T22:04:48Z</dcterms:created>
  <dcterms:modified xsi:type="dcterms:W3CDTF">2020-05-31T22:28:20Z</dcterms:modified>
</cp:coreProperties>
</file>