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5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tx2">
                <a:lumMod val="40000"/>
                <a:lumOff val="60000"/>
              </a:schemeClr>
            </a:gs>
            <a:gs pos="10000">
              <a:srgbClr val="7030A0"/>
            </a:gs>
            <a:gs pos="80000">
              <a:srgbClr val="387078">
                <a:alpha val="34000"/>
              </a:srgbClr>
            </a:gs>
            <a:gs pos="62000">
              <a:srgbClr val="00B050"/>
            </a:gs>
            <a:gs pos="92000">
              <a:schemeClr val="accent2">
                <a:lumMod val="75000"/>
                <a:alpha val="86000"/>
              </a:schemeClr>
            </a:gs>
            <a:gs pos="51000">
              <a:srgbClr val="FFFF00">
                <a:alpha val="69000"/>
              </a:srgbClr>
            </a:gs>
            <a:gs pos="33000">
              <a:schemeClr val="accent6">
                <a:lumMod val="37000"/>
                <a:lumOff val="63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3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Презентация №3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3600" b="1" i="1" dirty="0" smtClean="0">
                <a:solidFill>
                  <a:srgbClr val="C00000"/>
                </a:solidFill>
              </a:rPr>
              <a:t>Тема: «Что же есть у бабочки?»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Выполнила:</a:t>
            </a:r>
          </a:p>
          <a:p>
            <a:r>
              <a:rPr lang="ru-RU" b="1" i="1" dirty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Воспитатель средней группы</a:t>
            </a:r>
          </a:p>
          <a:p>
            <a:r>
              <a:rPr lang="ru-RU" b="1" i="1" dirty="0" err="1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Ангерт</a:t>
            </a:r>
            <a:r>
              <a:rPr lang="ru-RU" b="1" i="1" dirty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Наталия Николаевна </a:t>
            </a:r>
          </a:p>
          <a:p>
            <a:endParaRPr lang="ru-RU" dirty="0"/>
          </a:p>
        </p:txBody>
      </p:sp>
      <p:pic>
        <p:nvPicPr>
          <p:cNvPr id="1026" name="Picture 2" descr="https://media.gotomexico.today/files/monarch-butterf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840760" cy="368591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18" y="4224815"/>
            <a:ext cx="1657023" cy="165702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856" y="4368783"/>
            <a:ext cx="1513055" cy="151305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35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40" y="188640"/>
            <a:ext cx="8697144" cy="108012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800" b="1" i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i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800" b="1" i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/>
            </a:r>
            <a:br>
              <a:rPr lang="ru-RU" sz="2800" b="1" i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r>
              <a:rPr lang="ru-RU" sz="2800" b="1" i="1" dirty="0" smtClean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>Хоть </a:t>
            </a:r>
            <a:r>
              <a:rPr lang="ru-RU" sz="2800" b="1" i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  <a:t>все бабочки и разные, но у них у всех есть туловище, голова, глазки, усики, хоботок и лапки.</a:t>
            </a:r>
            <a:br>
              <a:rPr lang="ru-RU" sz="2800" b="1" i="1" dirty="0">
                <a:solidFill>
                  <a:srgbClr val="C0504D">
                    <a:lumMod val="75000"/>
                  </a:srgbClr>
                </a:solidFill>
                <a:ea typeface="+mn-ea"/>
                <a:cs typeface="+mn-cs"/>
              </a:rPr>
            </a:br>
            <a:endParaRPr lang="ru-RU" sz="5400" dirty="0"/>
          </a:p>
        </p:txBody>
      </p:sp>
      <p:sp>
        <p:nvSpPr>
          <p:cNvPr id="4" name="Выноска-облако 3"/>
          <p:cNvSpPr/>
          <p:nvPr/>
        </p:nvSpPr>
        <p:spPr>
          <a:xfrm>
            <a:off x="251520" y="1196752"/>
            <a:ext cx="8707900" cy="2016224"/>
          </a:xfrm>
          <a:prstGeom prst="cloudCallou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бабочки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</a:rPr>
              <a:t>на голове </a:t>
            </a:r>
            <a:r>
              <a:rPr lang="ru-RU" sz="2800" b="1" i="1" dirty="0" smtClean="0">
                <a:solidFill>
                  <a:srgbClr val="0070C0"/>
                </a:solidFill>
              </a:rPr>
              <a:t>2 глазика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. Они очень большие и состоят из множества глазков.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Глазки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плохо различают форму, но хорошо видят </a:t>
            </a:r>
            <a:r>
              <a:rPr lang="ru-RU" sz="2000" b="1" i="1" dirty="0" smtClean="0">
                <a:solidFill>
                  <a:srgbClr val="FF0000"/>
                </a:solidFill>
              </a:rPr>
              <a:t>красный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000" b="1" i="1" dirty="0" smtClean="0">
                <a:solidFill>
                  <a:srgbClr val="7030A0"/>
                </a:solidFill>
              </a:rPr>
              <a:t>фиолетовый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и </a:t>
            </a:r>
            <a:r>
              <a:rPr lang="ru-RU" sz="2000" b="1" i="1" dirty="0" smtClean="0">
                <a:solidFill>
                  <a:srgbClr val="FFFF00"/>
                </a:solidFill>
              </a:rPr>
              <a:t>желтый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цвета.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player.myshared.ru/6/718488/slides/slide_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8" t="37613" r="70116" b="34076"/>
          <a:stretch/>
        </p:blipFill>
        <p:spPr bwMode="auto">
          <a:xfrm>
            <a:off x="251520" y="3229098"/>
            <a:ext cx="2952328" cy="335213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http://player.myshared.ru/6/718488/slides/slide_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t="71140" r="70953" b="4647"/>
          <a:stretch/>
        </p:blipFill>
        <p:spPr bwMode="auto">
          <a:xfrm>
            <a:off x="3278882" y="3212976"/>
            <a:ext cx="2810846" cy="3384376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https://i.pinimg.com/736x/3f/89/8b/3f898bc638a0360c0eb9da8aba9d0890--insect-photography-micro-photography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245220"/>
            <a:ext cx="2731236" cy="3352132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425" y="1556396"/>
            <a:ext cx="1404995" cy="140499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61" y="1556396"/>
            <a:ext cx="1404995" cy="1404995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34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84066" y="188640"/>
            <a:ext cx="7565678" cy="1728192"/>
          </a:xfrm>
          <a:prstGeom prst="cloudCallou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Туловище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 у бабочек тонкое, легкое и продолговатое. 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6" name="Picture 4" descr="https://avatars.mds.yandex.net/get-pdb/2883916/a6c54c5b-7de5-41be-913c-f888f54d96aa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19083" b="8568"/>
          <a:stretch/>
        </p:blipFill>
        <p:spPr bwMode="auto">
          <a:xfrm>
            <a:off x="179512" y="1918289"/>
            <a:ext cx="2664296" cy="4635454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avatars.mds.yandex.net/get-pdb/2979035/fd9bd87f-41a5-4dec-bd46-6fbc4b0d9cbe/s1200?webp=fals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9" t="51255" r="27173" b="19049"/>
          <a:stretch/>
        </p:blipFill>
        <p:spPr bwMode="auto">
          <a:xfrm rot="5400000">
            <a:off x="2254607" y="2925761"/>
            <a:ext cx="4382828" cy="2628364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st3.depositphotos.com/1641329/16022/i/950/depositphotos_160226650-stock-photo-common-rose-pachliopta-aristolochiae-goniopelti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5" t="15435" r="42189" b="11100"/>
          <a:stretch/>
        </p:blipFill>
        <p:spPr bwMode="auto">
          <a:xfrm>
            <a:off x="6156176" y="2048527"/>
            <a:ext cx="2736304" cy="4382829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11" y="386452"/>
            <a:ext cx="1332567" cy="1332567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425" y="296207"/>
            <a:ext cx="1513055" cy="151305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9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84066" y="188640"/>
            <a:ext cx="7565678" cy="1728192"/>
          </a:xfrm>
          <a:prstGeom prst="cloudCallou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У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бабочек </a:t>
            </a:r>
            <a:r>
              <a:rPr lang="ru-RU" sz="2800" b="1" i="1" dirty="0" smtClean="0">
                <a:solidFill>
                  <a:srgbClr val="0070C0"/>
                </a:solidFill>
              </a:rPr>
              <a:t>2 усика.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Они б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ывают пушистые, тонкие и в виде палочек. Усиками бабочки принюхиваются.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s://bioros.net/wp-content/uploads/2019/05/%D0%A3%D1%81%D0%B8%D0%BA%D0%B8-%D0%B1%D0%B0%D0%B1%D0%BE%D1%87%D0%BA%D0%B8-1024x6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569" y="2924944"/>
            <a:ext cx="2885953" cy="360040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https://demiart.ru/forum/uploads11/post-356716-13580216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7" y="2708920"/>
            <a:ext cx="2643754" cy="3312368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https://bioros.net/wp-content/uploads/2019/05/%D0%93%D0%BE%D0%BB%D0%BE%D0%B2%D0%B0-%D0%BD%D0%B0%D1%81%D0%B5%D0%BA%D0%BE%D0%BC%D0%BE%D0%B3%D0%BE-%D0%B1%D0%B0%D0%B1%D0%BE%D1%87%D0%BA%D0%B8-%D1%84%D0%BE%D1%82%D0%BE-1024x75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83"/>
          <a:stretch/>
        </p:blipFill>
        <p:spPr bwMode="auto">
          <a:xfrm>
            <a:off x="6156175" y="2204864"/>
            <a:ext cx="2725211" cy="3384376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331" y="127540"/>
            <a:ext cx="1513055" cy="151305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6" y="224224"/>
            <a:ext cx="1657023" cy="165702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3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84067" y="216024"/>
            <a:ext cx="8236406" cy="2564904"/>
          </a:xfrm>
          <a:prstGeom prst="cloudCallou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Рот у бабочек – это тонкий, длинный </a:t>
            </a:r>
            <a:r>
              <a:rPr lang="ru-RU" sz="2800" b="1" i="1" dirty="0" smtClean="0">
                <a:solidFill>
                  <a:srgbClr val="0070C0"/>
                </a:solidFill>
              </a:rPr>
              <a:t>хоботок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. Обычно он свернут в тугую пружинку, но когда бабочка садится на цветок, хоботок выпрямляется и опускается за нектаром на самое дно цветка.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s://1.bp.blogspot.com/_yzw2AzY2du4/SGcphY6pz3I/AAAAAAAABS0/5F35vKCaJqA/s400/Proboscis-blog---hoary-palm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40969"/>
            <a:ext cx="2664297" cy="343178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https://cs3.livemaster.ru/zhurnalfoto/6/c/e/1308122058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10" y="2920314"/>
            <a:ext cx="2613298" cy="3307739"/>
          </a:xfrm>
          <a:prstGeom prst="ellipse">
            <a:avLst/>
          </a:prstGeom>
          <a:ln w="63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https://fb.ru/misc/i/gallery/43230/2345432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13" r="20389" b="39461"/>
          <a:stretch/>
        </p:blipFill>
        <p:spPr bwMode="auto">
          <a:xfrm>
            <a:off x="6156177" y="2920315"/>
            <a:ext cx="2664296" cy="3307739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418" y="296191"/>
            <a:ext cx="1513055" cy="151305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29" y="331734"/>
            <a:ext cx="1624746" cy="1624746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3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997215" y="215783"/>
            <a:ext cx="7565678" cy="1728192"/>
          </a:xfrm>
          <a:prstGeom prst="cloudCallou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У бабочек </a:t>
            </a:r>
            <a:r>
              <a:rPr lang="ru-RU" sz="2800" b="1" i="1" dirty="0" smtClean="0">
                <a:solidFill>
                  <a:srgbClr val="0070C0"/>
                </a:solidFill>
              </a:rPr>
              <a:t>6 лапок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. Ими они цепляются за цветочки, веточки и листочки, деревья. 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http://i28.fastpic.ru/big/2011/0910/cd/139b48bf56aa7da70a244b667d8a72cd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25" b="7914"/>
          <a:stretch/>
        </p:blipFill>
        <p:spPr bwMode="auto">
          <a:xfrm>
            <a:off x="140695" y="2636912"/>
            <a:ext cx="2729334" cy="3738201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https://avatars.mds.yandex.net/get-zen_doc/119454/pub_5cdbe1a17ff3a600b290b548_5cdbe42377362300b3941135/scale_120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6" b="22741"/>
          <a:stretch/>
        </p:blipFill>
        <p:spPr bwMode="auto">
          <a:xfrm>
            <a:off x="3116753" y="2881195"/>
            <a:ext cx="2811496" cy="3643830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 descr="http://www.photoline.ru/critic/picpart/1203/12035647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869" y="2420888"/>
            <a:ext cx="2723128" cy="3738201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7942" y="215783"/>
            <a:ext cx="1513055" cy="151305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30" y="308895"/>
            <a:ext cx="1657023" cy="1657023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71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84066" y="188640"/>
            <a:ext cx="7565678" cy="1728192"/>
          </a:xfrm>
          <a:prstGeom prst="cloudCallou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У бабочки </a:t>
            </a:r>
            <a:r>
              <a:rPr lang="ru-RU" sz="2800" b="1" i="1" dirty="0" smtClean="0">
                <a:solidFill>
                  <a:srgbClr val="0070C0"/>
                </a:solidFill>
              </a:rPr>
              <a:t>4 крылышка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. Два передних  и два задних. Они покрыты тончайшими чешуйками., которые покрыты красящим веществом.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 descr="https://bioros.net/wp-content/uploads/2019/05/%D0%9A%D1%80%D1%8B%D0%BB%D1%8C%D1%8F-%D0%B1%D0%B0%D0%B1%D0%BE%D1%87%D0%BA%D0%B8-%D0%BC%D0%B0%D0%BA%D1%80%D0%BE%D1%81%D1%8A%D0%B5%D0%BC%D0%BA%D0%B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66" y="4300723"/>
            <a:ext cx="3195846" cy="2448272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 descr="https://bioros.net/wp-content/uploads/2019/05/%D0%9C%D0%B0%D0%BA%D1%80%D0%BE%D1%84%D0%BE%D1%82%D0%BE%D0%B3%D1%80%D0%B0%D1%84%D0%B8%D0%B8-%D0%BA%D1%80%D1%8B%D0%BB%D1%8C%D0%B5%D0%B2-%D0%B1%D0%B0%D0%B1%D0%BE%D1%87%D0%B5%D0%BA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" t="81472" r="67563" b="2010"/>
          <a:stretch/>
        </p:blipFill>
        <p:spPr bwMode="auto">
          <a:xfrm>
            <a:off x="6915441" y="2118289"/>
            <a:ext cx="2074735" cy="203089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http://player.myshared.ru/6/718488/slides/slide_8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5" t="5604" r="65557" b="71355"/>
          <a:stretch/>
        </p:blipFill>
        <p:spPr bwMode="auto">
          <a:xfrm>
            <a:off x="213395" y="2118289"/>
            <a:ext cx="2808312" cy="188413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0" name="Picture 2" descr="https://im0-tub-ru.yandex.net/i?id=904005b8e5496b8a11bf79e1cbd6e983&amp;ref=rim&amp;n=33&amp;w=267&amp;h=15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6" r="15655" b="11616"/>
          <a:stretch/>
        </p:blipFill>
        <p:spPr bwMode="auto">
          <a:xfrm>
            <a:off x="3021707" y="2273006"/>
            <a:ext cx="3599340" cy="2485344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s://mir-s3-cdn-cf.behance.net/project_modules/max_1200/7b17cd47494551.587c9b131c7fb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09895"/>
            <a:ext cx="3122032" cy="2304359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Picture 6" descr="https://yt3.ggpht.com/a/AATXAJwslY8p-PN_DKNNl3y4LXNIzTMCH2Y9AKXHdj2N=s900-c-k-c0xffffffff-no-rj-m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1" y="188640"/>
            <a:ext cx="1513055" cy="151305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vk.vkfaces.com/851036/v851036671/11b8fc/SgJw4dAc8y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81" y="215782"/>
            <a:ext cx="1458770" cy="145877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82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3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Итог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https://fs01.infourok.ru/images/doc/89/106840/img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" t="16558" r="4072" b="8485"/>
          <a:stretch/>
        </p:blipFill>
        <p:spPr bwMode="auto">
          <a:xfrm>
            <a:off x="899592" y="836712"/>
            <a:ext cx="7740352" cy="4750955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29621" y="5697967"/>
            <a:ext cx="16847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Конец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39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145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№3 Тема: «Что же есть у бабочки?»</vt:lpstr>
      <vt:lpstr>  Хоть все бабочки и разные, но у них у всех есть туловище, голова, глазки, усики, хоботок и лапки.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№3 Тема: «</dc:title>
  <dc:creator>Наталья</dc:creator>
  <cp:lastModifiedBy>Наталья</cp:lastModifiedBy>
  <cp:revision>17</cp:revision>
  <dcterms:created xsi:type="dcterms:W3CDTF">2020-10-25T12:37:43Z</dcterms:created>
  <dcterms:modified xsi:type="dcterms:W3CDTF">2020-10-25T18:30:22Z</dcterms:modified>
</cp:coreProperties>
</file>