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56" r:id="rId2"/>
    <p:sldId id="257" r:id="rId3"/>
    <p:sldId id="258" r:id="rId4"/>
    <p:sldId id="260" r:id="rId5"/>
    <p:sldId id="261" r:id="rId6"/>
    <p:sldId id="264" r:id="rId7"/>
    <p:sldId id="265" r:id="rId8"/>
    <p:sldId id="266" r:id="rId9"/>
    <p:sldId id="267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4C21F635-B2C1-4514-A96C-AA63D48ACF6E}" type="datetimeFigureOut">
              <a:rPr lang="ru-RU" smtClean="0"/>
              <a:t>21.04.2021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1D1B84B2-009B-4F9E-A589-C1DE9EF8FEE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21F635-B2C1-4514-A96C-AA63D48ACF6E}" type="datetimeFigureOut">
              <a:rPr lang="ru-RU" smtClean="0"/>
              <a:t>21.04.2021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B84B2-009B-4F9E-A589-C1DE9EF8FEE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21F635-B2C1-4514-A96C-AA63D48ACF6E}" type="datetimeFigureOut">
              <a:rPr lang="ru-RU" smtClean="0"/>
              <a:t>21.04.2021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B84B2-009B-4F9E-A589-C1DE9EF8FEE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21F635-B2C1-4514-A96C-AA63D48ACF6E}" type="datetimeFigureOut">
              <a:rPr lang="ru-RU" smtClean="0"/>
              <a:t>21.04.2021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B84B2-009B-4F9E-A589-C1DE9EF8FEE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21F635-B2C1-4514-A96C-AA63D48ACF6E}" type="datetimeFigureOut">
              <a:rPr lang="ru-RU" smtClean="0"/>
              <a:t>21.04.2021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B84B2-009B-4F9E-A589-C1DE9EF8FEE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21F635-B2C1-4514-A96C-AA63D48ACF6E}" type="datetimeFigureOut">
              <a:rPr lang="ru-RU" smtClean="0"/>
              <a:t>21.04.2021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B84B2-009B-4F9E-A589-C1DE9EF8FEEF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21F635-B2C1-4514-A96C-AA63D48ACF6E}" type="datetimeFigureOut">
              <a:rPr lang="ru-RU" smtClean="0"/>
              <a:t>21.04.2021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B84B2-009B-4F9E-A589-C1DE9EF8FEEF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21F635-B2C1-4514-A96C-AA63D48ACF6E}" type="datetimeFigureOut">
              <a:rPr lang="ru-RU" smtClean="0"/>
              <a:t>21.04.2021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B84B2-009B-4F9E-A589-C1DE9EF8FEE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21F635-B2C1-4514-A96C-AA63D48ACF6E}" type="datetimeFigureOut">
              <a:rPr lang="ru-RU" smtClean="0"/>
              <a:t>21.04.2021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B84B2-009B-4F9E-A589-C1DE9EF8FEE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4C21F635-B2C1-4514-A96C-AA63D48ACF6E}" type="datetimeFigureOut">
              <a:rPr lang="ru-RU" smtClean="0"/>
              <a:t>21.04.2021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1D1B84B2-009B-4F9E-A589-C1DE9EF8FEE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4C21F635-B2C1-4514-A96C-AA63D48ACF6E}" type="datetimeFigureOut">
              <a:rPr lang="ru-RU" smtClean="0"/>
              <a:t>21.04.2021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1D1B84B2-009B-4F9E-A589-C1DE9EF8FEE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5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4C21F635-B2C1-4514-A96C-AA63D48ACF6E}" type="datetimeFigureOut">
              <a:rPr lang="ru-RU" smtClean="0"/>
              <a:t>21.04.2021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1D1B84B2-009B-4F9E-A589-C1DE9EF8FEEF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-171400"/>
            <a:ext cx="7851648" cy="115212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sz="3100" b="1" dirty="0" smtClean="0">
                <a:solidFill>
                  <a:srgbClr val="FF0000"/>
                </a:solidFill>
                <a:latin typeface="PT Astra Serif" panose="020A0603040505020204" pitchFamily="18" charset="-52"/>
                <a:ea typeface="PT Astra Serif" panose="020A0603040505020204" pitchFamily="18" charset="-52"/>
                <a:cs typeface="Aharoni" panose="02010803020104030203" pitchFamily="2" charset="-79"/>
              </a:rPr>
              <a:t>Путешествие инопланетянина </a:t>
            </a:r>
            <a:br>
              <a:rPr lang="ru-RU" sz="3100" b="1" dirty="0" smtClean="0">
                <a:solidFill>
                  <a:srgbClr val="FF0000"/>
                </a:solidFill>
                <a:latin typeface="PT Astra Serif" panose="020A0603040505020204" pitchFamily="18" charset="-52"/>
                <a:ea typeface="PT Astra Serif" panose="020A0603040505020204" pitchFamily="18" charset="-52"/>
                <a:cs typeface="Aharoni" panose="02010803020104030203" pitchFamily="2" charset="-79"/>
              </a:rPr>
            </a:br>
            <a:r>
              <a:rPr lang="ru-RU" sz="3100" b="1" dirty="0" smtClean="0">
                <a:solidFill>
                  <a:srgbClr val="FF0000"/>
                </a:solidFill>
                <a:latin typeface="PT Astra Serif" panose="020A0603040505020204" pitchFamily="18" charset="-52"/>
                <a:ea typeface="PT Astra Serif" panose="020A0603040505020204" pitchFamily="18" charset="-52"/>
                <a:cs typeface="Aharoni" panose="02010803020104030203" pitchFamily="2" charset="-79"/>
              </a:rPr>
              <a:t>по планете Земля </a:t>
            </a:r>
            <a:endParaRPr lang="ru-RU" sz="3100" b="1" dirty="0">
              <a:solidFill>
                <a:srgbClr val="FF0000"/>
              </a:solidFill>
              <a:latin typeface="PT Astra Serif" panose="020A0603040505020204" pitchFamily="18" charset="-52"/>
              <a:ea typeface="PT Astra Serif" panose="020A0603040505020204" pitchFamily="18" charset="-52"/>
              <a:cs typeface="Aharoni" panose="02010803020104030203" pitchFamily="2" charset="-79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4365104"/>
            <a:ext cx="7854696" cy="1752600"/>
          </a:xfrm>
        </p:spPr>
        <p:txBody>
          <a:bodyPr/>
          <a:lstStyle/>
          <a:p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14906" y="1124743"/>
            <a:ext cx="6684562" cy="45856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1541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84869" y="260648"/>
            <a:ext cx="7851648" cy="230425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4365104"/>
            <a:ext cx="7854696" cy="1752600"/>
          </a:xfrm>
        </p:spPr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476672"/>
            <a:ext cx="8876487" cy="5760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74231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84869" y="260648"/>
            <a:ext cx="7851648" cy="230425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4365104"/>
            <a:ext cx="7854696" cy="1752600"/>
          </a:xfrm>
        </p:spPr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7504" y="402331"/>
            <a:ext cx="4899020" cy="605100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88024" y="402331"/>
            <a:ext cx="4248472" cy="60510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32264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84869" y="260648"/>
            <a:ext cx="7851648" cy="230425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4365104"/>
            <a:ext cx="7854696" cy="1752600"/>
          </a:xfrm>
        </p:spPr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6194" y="404664"/>
            <a:ext cx="8545795" cy="6048672"/>
          </a:xfrm>
          <a:prstGeom prst="roundRect">
            <a:avLst/>
          </a:prstGeom>
        </p:spPr>
      </p:pic>
    </p:spTree>
    <p:extLst>
      <p:ext uri="{BB962C8B-B14F-4D97-AF65-F5344CB8AC3E}">
        <p14:creationId xmlns:p14="http://schemas.microsoft.com/office/powerpoint/2010/main" val="12292145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84869" y="260648"/>
            <a:ext cx="7851648" cy="230425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4365104"/>
            <a:ext cx="7854696" cy="1752600"/>
          </a:xfrm>
        </p:spPr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332656"/>
            <a:ext cx="8780774" cy="61206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08123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84869" y="260648"/>
            <a:ext cx="7851648" cy="230425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4365104"/>
            <a:ext cx="7854696" cy="1752600"/>
          </a:xfrm>
        </p:spPr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4545" y="152953"/>
            <a:ext cx="8496944" cy="65884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34144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84869" y="260648"/>
            <a:ext cx="7851648" cy="230425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4365104"/>
            <a:ext cx="7854696" cy="1752600"/>
          </a:xfrm>
        </p:spPr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260648"/>
            <a:ext cx="8528947" cy="6336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44091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84869" y="260648"/>
            <a:ext cx="7851648" cy="230425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4365104"/>
            <a:ext cx="7854696" cy="1752600"/>
          </a:xfrm>
        </p:spPr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404664"/>
            <a:ext cx="8657837" cy="5832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79223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84869" y="260648"/>
            <a:ext cx="7851648" cy="230425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4365104"/>
            <a:ext cx="7854696" cy="17526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9512" y="377686"/>
            <a:ext cx="4420409" cy="607643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04533" y="377686"/>
            <a:ext cx="4385224" cy="6076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206121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52</TotalTime>
  <Words>0</Words>
  <Application>Microsoft Office PowerPoint</Application>
  <PresentationFormat>Экран (4:3)</PresentationFormat>
  <Paragraphs>9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Кнопка</vt:lpstr>
      <vt:lpstr>    Путешествие инопланетянина  по планете Земля </vt:lpstr>
      <vt:lpstr>    </vt:lpstr>
      <vt:lpstr>    </vt:lpstr>
      <vt:lpstr>    </vt:lpstr>
      <vt:lpstr>    </vt:lpstr>
      <vt:lpstr>    </vt:lpstr>
      <vt:lpstr>    </vt:lpstr>
      <vt:lpstr>    </vt:lpstr>
      <vt:lpstr>  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Путешествие инопланетянина по планете Земля</dc:title>
  <dc:creator>user</dc:creator>
  <cp:lastModifiedBy>user</cp:lastModifiedBy>
  <cp:revision>9</cp:revision>
  <dcterms:created xsi:type="dcterms:W3CDTF">2019-08-05T11:37:44Z</dcterms:created>
  <dcterms:modified xsi:type="dcterms:W3CDTF">2021-04-21T16:47:41Z</dcterms:modified>
</cp:coreProperties>
</file>