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09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597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214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072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645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142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2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36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03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003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39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E6F38-CC5D-4418-848B-AFC9CF88530A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025D7-F54E-48E0-9638-5835F65A5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0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1068" y="2420648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u="sng" dirty="0" smtClean="0">
                <a:solidFill>
                  <a:schemeClr val="tx1"/>
                </a:solidFill>
              </a:rPr>
              <a:t>My</a:t>
            </a:r>
            <a:r>
              <a:rPr lang="en-US" sz="6600" dirty="0" smtClean="0">
                <a:solidFill>
                  <a:schemeClr val="tx1"/>
                </a:solidFill>
              </a:rPr>
              <a:t> name is Jerry Carter.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88958" y="4040746"/>
            <a:ext cx="9957657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His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name is Jerry Carter.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03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0481" y="2086037"/>
            <a:ext cx="10467322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u="sng" dirty="0" smtClean="0">
                <a:solidFill>
                  <a:schemeClr val="tx1"/>
                </a:solidFill>
              </a:rPr>
              <a:t>I don’t </a:t>
            </a:r>
            <a:r>
              <a:rPr lang="en-US" sz="6600" dirty="0" smtClean="0">
                <a:solidFill>
                  <a:schemeClr val="tx1"/>
                </a:solidFill>
              </a:rPr>
              <a:t>like to play ping - pong.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8172" y="4220628"/>
            <a:ext cx="11051940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He do</a:t>
            </a:r>
            <a:r>
              <a:rPr lang="en-US" sz="7200" u="sng" dirty="0" smtClean="0">
                <a:solidFill>
                  <a:srgbClr val="FF0000"/>
                </a:solidFill>
              </a:rPr>
              <a:t>es</a:t>
            </a:r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n’t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like to play ping - pong.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8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1068" y="2420648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solidFill>
                  <a:schemeClr val="tx1"/>
                </a:solidFill>
              </a:rPr>
              <a:t>I live in Leeds.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88958" y="4040746"/>
            <a:ext cx="9957657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He live</a:t>
            </a:r>
            <a:r>
              <a:rPr lang="en-US" sz="7200" u="sng" dirty="0" smtClean="0">
                <a:solidFill>
                  <a:srgbClr val="FF0000"/>
                </a:solidFill>
              </a:rPr>
              <a:t>s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in Leeds.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19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1068" y="2420648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u="sng" dirty="0" smtClean="0">
                <a:solidFill>
                  <a:schemeClr val="tx1"/>
                </a:solidFill>
              </a:rPr>
              <a:t>I am</a:t>
            </a:r>
            <a:r>
              <a:rPr lang="en-US" sz="6600" dirty="0" smtClean="0">
                <a:solidFill>
                  <a:schemeClr val="tx1"/>
                </a:solidFill>
              </a:rPr>
              <a:t> ten.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88958" y="4040746"/>
            <a:ext cx="9957657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He is 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ten.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0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1068" y="2420648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u="sng" dirty="0" smtClean="0">
                <a:solidFill>
                  <a:schemeClr val="tx1"/>
                </a:solidFill>
              </a:rPr>
              <a:t>I go </a:t>
            </a:r>
            <a:r>
              <a:rPr lang="en-US" sz="6600" dirty="0" smtClean="0">
                <a:solidFill>
                  <a:schemeClr val="tx1"/>
                </a:solidFill>
              </a:rPr>
              <a:t>to school.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88958" y="4040746"/>
            <a:ext cx="9957657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He go</a:t>
            </a:r>
            <a:r>
              <a:rPr lang="en-US" sz="7200" u="sng" dirty="0" smtClean="0">
                <a:solidFill>
                  <a:srgbClr val="FF0000"/>
                </a:solidFill>
              </a:rPr>
              <a:t>es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to school.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1068" y="2420648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u="sng" dirty="0" smtClean="0">
                <a:solidFill>
                  <a:schemeClr val="tx1"/>
                </a:solidFill>
              </a:rPr>
              <a:t>I have </a:t>
            </a:r>
            <a:r>
              <a:rPr lang="en-US" sz="6600" dirty="0" smtClean="0">
                <a:solidFill>
                  <a:schemeClr val="tx1"/>
                </a:solidFill>
              </a:rPr>
              <a:t>a lot of friends.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88958" y="4040746"/>
            <a:ext cx="9957657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He ha</a:t>
            </a:r>
            <a:r>
              <a:rPr lang="en-US" sz="7200" u="sng" dirty="0" smtClean="0">
                <a:solidFill>
                  <a:srgbClr val="FF0000"/>
                </a:solidFill>
              </a:rPr>
              <a:t>s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a lot of friends.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011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2868" y="2084057"/>
            <a:ext cx="10122548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u="sng" dirty="0" smtClean="0">
                <a:solidFill>
                  <a:schemeClr val="tx1"/>
                </a:solidFill>
              </a:rPr>
              <a:t>My</a:t>
            </a:r>
            <a:r>
              <a:rPr lang="en-US" sz="6600" dirty="0" smtClean="0">
                <a:solidFill>
                  <a:schemeClr val="tx1"/>
                </a:solidFill>
              </a:rPr>
              <a:t> mother and father are doctors.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47759" y="5015107"/>
            <a:ext cx="9957657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His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mother and father are doctors.</a:t>
            </a:r>
          </a:p>
          <a:p>
            <a:pPr algn="ctr"/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91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1068" y="2420648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u="sng" dirty="0" smtClean="0">
                <a:solidFill>
                  <a:schemeClr val="tx1"/>
                </a:solidFill>
              </a:rPr>
              <a:t>I have </a:t>
            </a:r>
            <a:r>
              <a:rPr lang="en-US" sz="6600" dirty="0" smtClean="0">
                <a:solidFill>
                  <a:schemeClr val="tx1"/>
                </a:solidFill>
              </a:rPr>
              <a:t>a little brother.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88958" y="4040746"/>
            <a:ext cx="9957657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He ha</a:t>
            </a:r>
            <a:r>
              <a:rPr lang="en-US" sz="7200" u="sng" dirty="0" smtClean="0">
                <a:solidFill>
                  <a:srgbClr val="FF0000"/>
                </a:solidFill>
              </a:rPr>
              <a:t>s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a little brother.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22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1068" y="2420648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u="sng" dirty="0" smtClean="0">
                <a:solidFill>
                  <a:schemeClr val="tx1"/>
                </a:solidFill>
              </a:rPr>
              <a:t>I like</a:t>
            </a:r>
            <a:r>
              <a:rPr lang="en-US" sz="6600" dirty="0" smtClean="0">
                <a:solidFill>
                  <a:schemeClr val="tx1"/>
                </a:solidFill>
              </a:rPr>
              <a:t> to play football.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88958" y="4040746"/>
            <a:ext cx="9957657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He like</a:t>
            </a:r>
            <a:r>
              <a:rPr lang="en-US" sz="7200" u="sng" dirty="0" smtClean="0">
                <a:solidFill>
                  <a:srgbClr val="FF0000"/>
                </a:solidFill>
              </a:rPr>
              <a:t>s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to play football.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35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3658" y="430282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Прочитай, что говорит о себе Джерри Картер и расскажи о нём.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1068" y="2420648"/>
            <a:ext cx="9040969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u="sng" dirty="0" smtClean="0">
                <a:solidFill>
                  <a:schemeClr val="tx1"/>
                </a:solidFill>
              </a:rPr>
              <a:t>I like</a:t>
            </a:r>
            <a:r>
              <a:rPr lang="en-US" sz="6600" dirty="0" smtClean="0">
                <a:solidFill>
                  <a:schemeClr val="tx1"/>
                </a:solidFill>
              </a:rPr>
              <a:t> to ride </a:t>
            </a:r>
            <a:r>
              <a:rPr lang="en-US" sz="6600" u="sng" dirty="0" smtClean="0">
                <a:solidFill>
                  <a:schemeClr val="tx1"/>
                </a:solidFill>
              </a:rPr>
              <a:t>my</a:t>
            </a:r>
            <a:r>
              <a:rPr lang="en-US" sz="6600" dirty="0" smtClean="0">
                <a:solidFill>
                  <a:schemeClr val="tx1"/>
                </a:solidFill>
              </a:rPr>
              <a:t> new bike.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8172" y="4220628"/>
            <a:ext cx="11051940" cy="12234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He like</a:t>
            </a:r>
            <a:r>
              <a:rPr lang="en-US" sz="7200" u="sng" dirty="0" smtClean="0">
                <a:solidFill>
                  <a:srgbClr val="FF0000"/>
                </a:solidFill>
              </a:rPr>
              <a:t>s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to ride </a:t>
            </a:r>
            <a:r>
              <a:rPr lang="en-US" sz="7200" u="sng" dirty="0" smtClean="0">
                <a:solidFill>
                  <a:schemeClr val="accent6">
                    <a:lumMod val="50000"/>
                  </a:schemeClr>
                </a:solidFill>
              </a:rPr>
              <a:t>his</a:t>
            </a: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</a:rPr>
              <a:t> new bike.</a:t>
            </a:r>
            <a:endParaRPr lang="ru-RU" sz="7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93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256</Words>
  <Application>Microsoft Office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2021-04-21T18:17:35Z</dcterms:created>
  <dcterms:modified xsi:type="dcterms:W3CDTF">2021-04-21T18:23:11Z</dcterms:modified>
</cp:coreProperties>
</file>