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64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05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13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03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4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70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08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0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62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35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FCE3-5EA6-49BD-8500-C3D5B285A8F2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D4996-1189-4ED5-9513-A0417D43C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к нарисовать цветы васильки карандашом поэтап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97" y="1124744"/>
            <a:ext cx="3240360" cy="4320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к нарисовать цветок люпин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592" y="294583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Рисуем поэтапно астру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5E7F3"/>
              </a:clrFrom>
              <a:clrTo>
                <a:srgbClr val="E5E7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357" y="3470956"/>
            <a:ext cx="2233349" cy="322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isa\Desktop\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3207"/>
            <a:ext cx="2880320" cy="3021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0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isa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08720"/>
            <a:ext cx="4868957" cy="4547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735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lisa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245561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08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lisa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57608"/>
            <a:ext cx="5256584" cy="61633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7447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атериал к внеклассным занятиям по развитию речи. Урок в саду (урок №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8640"/>
            <a:ext cx="887271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0272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3</cp:revision>
  <dcterms:created xsi:type="dcterms:W3CDTF">2021-04-03T20:21:07Z</dcterms:created>
  <dcterms:modified xsi:type="dcterms:W3CDTF">2021-04-03T20:38:06Z</dcterms:modified>
</cp:coreProperties>
</file>